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732" r:id="rId3"/>
    <p:sldMasterId id="2147483804" r:id="rId4"/>
    <p:sldMasterId id="2147483816" r:id="rId5"/>
  </p:sldMasterIdLst>
  <p:notesMasterIdLst>
    <p:notesMasterId r:id="rId20"/>
  </p:notesMasterIdLst>
  <p:handoutMasterIdLst>
    <p:handoutMasterId r:id="rId21"/>
  </p:handoutMasterIdLst>
  <p:sldIdLst>
    <p:sldId id="256" r:id="rId6"/>
    <p:sldId id="508" r:id="rId7"/>
    <p:sldId id="293" r:id="rId8"/>
    <p:sldId id="263" r:id="rId9"/>
    <p:sldId id="510" r:id="rId10"/>
    <p:sldId id="540" r:id="rId11"/>
    <p:sldId id="506" r:id="rId12"/>
    <p:sldId id="475" r:id="rId13"/>
    <p:sldId id="538" r:id="rId14"/>
    <p:sldId id="492" r:id="rId15"/>
    <p:sldId id="294" r:id="rId16"/>
    <p:sldId id="542" r:id="rId17"/>
    <p:sldId id="543" r:id="rId18"/>
    <p:sldId id="541" r:id="rId19"/>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umikofu3chrysoprase@gmail.com" initials="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04" autoAdjust="0"/>
  </p:normalViewPr>
  <p:slideViewPr>
    <p:cSldViewPr>
      <p:cViewPr varScale="1">
        <p:scale>
          <a:sx n="72" d="100"/>
          <a:sy n="72" d="100"/>
        </p:scale>
        <p:origin x="56" y="1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D2B162E-BE74-416E-AF34-7F4C3C5DB5DE}" type="datetimeFigureOut">
              <a:rPr kumimoji="1" lang="ja-JP" altLang="en-US" smtClean="0"/>
              <a:t>2025/10/14</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AF1917B-2CA9-4131-A8D0-3A1838746EA7}" type="slidenum">
              <a:rPr kumimoji="1" lang="ja-JP" altLang="en-US" smtClean="0"/>
              <a:t>‹#›</a:t>
            </a:fld>
            <a:endParaRPr kumimoji="1" lang="ja-JP" altLang="en-US"/>
          </a:p>
        </p:txBody>
      </p:sp>
    </p:spTree>
    <p:extLst>
      <p:ext uri="{BB962C8B-B14F-4D97-AF65-F5344CB8AC3E}">
        <p14:creationId xmlns:p14="http://schemas.microsoft.com/office/powerpoint/2010/main" val="27906129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567902-9F4A-47AB-8F84-1D8350007C09}" type="datetimeFigureOut">
              <a:rPr kumimoji="1" lang="ja-JP" altLang="en-US" smtClean="0"/>
              <a:t>2025/10/14</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A2B08A-248E-469A-9A18-712BB09ED210}" type="slidenum">
              <a:rPr kumimoji="1" lang="ja-JP" altLang="en-US" smtClean="0"/>
              <a:t>‹#›</a:t>
            </a:fld>
            <a:endParaRPr kumimoji="1" lang="ja-JP" altLang="en-US"/>
          </a:p>
        </p:txBody>
      </p:sp>
    </p:spTree>
    <p:extLst>
      <p:ext uri="{BB962C8B-B14F-4D97-AF65-F5344CB8AC3E}">
        <p14:creationId xmlns:p14="http://schemas.microsoft.com/office/powerpoint/2010/main" val="47814323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2A2B08A-248E-469A-9A18-712BB09ED210}" type="slidenum">
              <a:rPr kumimoji="1" lang="ja-JP" altLang="en-US" smtClean="0"/>
              <a:t>1</a:t>
            </a:fld>
            <a:endParaRPr kumimoji="1" lang="ja-JP" altLang="en-US"/>
          </a:p>
        </p:txBody>
      </p:sp>
    </p:spTree>
    <p:extLst>
      <p:ext uri="{BB962C8B-B14F-4D97-AF65-F5344CB8AC3E}">
        <p14:creationId xmlns:p14="http://schemas.microsoft.com/office/powerpoint/2010/main" val="4180592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A2B08A-248E-469A-9A18-712BB09ED210}"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709244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 イメージ プレースホルダ 1">
            <a:extLst>
              <a:ext uri="{FF2B5EF4-FFF2-40B4-BE49-F238E27FC236}">
                <a16:creationId xmlns:a16="http://schemas.microsoft.com/office/drawing/2014/main" id="{A6BA254A-4482-3A46-9423-58C1FA15ED9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ノート プレースホルダ 2">
            <a:extLst>
              <a:ext uri="{FF2B5EF4-FFF2-40B4-BE49-F238E27FC236}">
                <a16:creationId xmlns:a16="http://schemas.microsoft.com/office/drawing/2014/main" id="{3A19DC3B-8EE4-5749-B8EC-3A09FDEC30C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p>
        </p:txBody>
      </p:sp>
      <p:sp>
        <p:nvSpPr>
          <p:cNvPr id="31748" name="スライド番号プレースホルダ 3">
            <a:extLst>
              <a:ext uri="{FF2B5EF4-FFF2-40B4-BE49-F238E27FC236}">
                <a16:creationId xmlns:a16="http://schemas.microsoft.com/office/drawing/2014/main" id="{BF0F7A29-3E06-4E4C-B1D3-6F4D97001C5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kumimoji="1">
                <a:solidFill>
                  <a:schemeClr val="tx1"/>
                </a:solidFill>
                <a:latin typeface="Arial" panose="020B0604020202020204" pitchFamily="34" charset="0"/>
                <a:ea typeface="ＭＳ Ｐゴシック" panose="020B0600070205080204" pitchFamily="34" charset="-128"/>
              </a:defRPr>
            </a:lvl1pPr>
            <a:lvl2pPr marL="742950" indent="-285750" defTabSz="912813" eaLnBrk="0" hangingPunct="0">
              <a:defRPr kumimoji="1">
                <a:solidFill>
                  <a:schemeClr val="tx1"/>
                </a:solidFill>
                <a:latin typeface="Arial" panose="020B0604020202020204" pitchFamily="34" charset="0"/>
                <a:ea typeface="ＭＳ Ｐゴシック" panose="020B0600070205080204" pitchFamily="34" charset="-128"/>
              </a:defRPr>
            </a:lvl2pPr>
            <a:lvl3pPr marL="1143000" indent="-228600" defTabSz="912813" eaLnBrk="0" hangingPunct="0">
              <a:defRPr kumimoji="1">
                <a:solidFill>
                  <a:schemeClr val="tx1"/>
                </a:solidFill>
                <a:latin typeface="Arial" panose="020B0604020202020204" pitchFamily="34" charset="0"/>
                <a:ea typeface="ＭＳ Ｐゴシック" panose="020B0600070205080204" pitchFamily="34" charset="-128"/>
              </a:defRPr>
            </a:lvl3pPr>
            <a:lvl4pPr marL="1600200" indent="-228600" defTabSz="912813" eaLnBrk="0" hangingPunct="0">
              <a:defRPr kumimoji="1">
                <a:solidFill>
                  <a:schemeClr val="tx1"/>
                </a:solidFill>
                <a:latin typeface="Arial" panose="020B0604020202020204" pitchFamily="34" charset="0"/>
                <a:ea typeface="ＭＳ Ｐゴシック" panose="020B0600070205080204" pitchFamily="34" charset="-128"/>
              </a:defRPr>
            </a:lvl4pPr>
            <a:lvl5pPr marL="2057400" indent="-228600" defTabSz="912813" eaLnBrk="0" hangingPunct="0">
              <a:defRPr kumimoji="1">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marL="0" marR="0" lvl="0" indent="0" algn="r" defTabSz="912813" rtl="0" eaLnBrk="1" fontAlgn="auto" latinLnBrk="0" hangingPunct="1">
              <a:lnSpc>
                <a:spcPct val="100000"/>
              </a:lnSpc>
              <a:spcBef>
                <a:spcPts val="0"/>
              </a:spcBef>
              <a:spcAft>
                <a:spcPts val="0"/>
              </a:spcAft>
              <a:buClrTx/>
              <a:buSzTx/>
              <a:buFontTx/>
              <a:buNone/>
              <a:tabLst/>
              <a:defRPr/>
            </a:pPr>
            <a:fld id="{C66C42F1-F28F-C14A-96B3-576098128C3C}" type="slidenum">
              <a:rPr kumimoji="1" lang="ja-JP"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2813" rtl="0" eaLnBrk="1" fontAlgn="auto" latinLnBrk="0" hangingPunct="1">
                <a:lnSpc>
                  <a:spcPct val="100000"/>
                </a:lnSpc>
                <a:spcBef>
                  <a:spcPts val="0"/>
                </a:spcBef>
                <a:spcAft>
                  <a:spcPts val="0"/>
                </a:spcAft>
                <a:buClrTx/>
                <a:buSzTx/>
                <a:buFontTx/>
                <a:buNone/>
                <a:tabLst/>
                <a:defRPr/>
              </a:pPr>
              <a:t>4</a:t>
            </a:fld>
            <a:endParaRPr kumimoji="1" lang="en-US" altLang="ja-JP"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386678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E5B1BB-946D-2C28-1F48-3647B720BA6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149D0DD-B747-1268-83D5-ABABFD7A6E2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0FDF730F-395D-BA4E-C1C6-AC7FD23FD058}"/>
              </a:ext>
            </a:extLst>
          </p:cNvPr>
          <p:cNvSpPr>
            <a:spLocks noGrp="1"/>
          </p:cNvSpPr>
          <p:nvPr>
            <p:ph type="body" idx="1"/>
          </p:nvPr>
        </p:nvSpPr>
        <p:spPr>
          <a:xfrm>
            <a:off x="543854" y="4532099"/>
            <a:ext cx="5638593" cy="5030905"/>
          </a:xfrm>
        </p:spPr>
        <p:txBody>
          <a:bodyPr/>
          <a:lstStyle/>
          <a:p>
            <a:r>
              <a:rPr kumimoji="1" lang="ja-JP" altLang="en-US" dirty="0"/>
              <a:t>その優生保護法がどのような経緯で成立し、どのような政策を具体化したものだったのかを簡単に振り返ってみますと、</a:t>
            </a:r>
            <a:endParaRPr kumimoji="1" lang="en-US" altLang="ja-JP" dirty="0"/>
          </a:p>
          <a:p>
            <a:endParaRPr kumimoji="1" lang="en-US" altLang="ja-JP" dirty="0"/>
          </a:p>
          <a:p>
            <a:r>
              <a:rPr kumimoji="1" lang="en-US" altLang="ja-JP" dirty="0"/>
              <a:t>1940</a:t>
            </a:r>
            <a:r>
              <a:rPr kumimoji="1" lang="ja-JP" altLang="en-US" dirty="0"/>
              <a:t>年（昭和</a:t>
            </a:r>
            <a:r>
              <a:rPr kumimoji="1" lang="en-US" altLang="ja-JP" dirty="0"/>
              <a:t>15</a:t>
            </a:r>
            <a:r>
              <a:rPr kumimoji="1" lang="ja-JP" altLang="en-US" dirty="0"/>
              <a:t>年）に、ナチス・ドイツの「遺伝病子孫予防法」いわゆるナチス断種法を手本として、「国民優生法」が成立しました。</a:t>
            </a:r>
            <a:endParaRPr kumimoji="1" lang="en-US" altLang="ja-JP" dirty="0"/>
          </a:p>
          <a:p>
            <a:endParaRPr kumimoji="1" lang="en-US" altLang="ja-JP" dirty="0"/>
          </a:p>
          <a:p>
            <a:r>
              <a:rPr kumimoji="1" lang="ja-JP" altLang="en-US" dirty="0"/>
              <a:t>国民の素質を向上させるために、</a:t>
            </a:r>
            <a:endParaRPr kumimoji="1" lang="en-US" altLang="ja-JP" dirty="0"/>
          </a:p>
          <a:p>
            <a:r>
              <a:rPr kumimoji="1" lang="ja-JP" altLang="en-US" dirty="0"/>
              <a:t>「悪質な遺伝病の素質をもつ人」には増加を防ぐために不妊手術を促す一方で、</a:t>
            </a:r>
            <a:endParaRPr kumimoji="1" lang="en-US" altLang="ja-JP" dirty="0"/>
          </a:p>
          <a:p>
            <a:r>
              <a:rPr kumimoji="1" lang="ja-JP" altLang="en-US" dirty="0"/>
              <a:t>「健全な素質をもつ人」には多産を奨励し、不妊手術や妊娠中絶を厳しく制限した法律でした。</a:t>
            </a:r>
            <a:endParaRPr kumimoji="1" lang="en-US" altLang="ja-JP" dirty="0"/>
          </a:p>
          <a:p>
            <a:endParaRPr kumimoji="1" lang="en-US" altLang="ja-JP" dirty="0"/>
          </a:p>
          <a:p>
            <a:r>
              <a:rPr kumimoji="1" lang="ja-JP" altLang="en-US" dirty="0"/>
              <a:t>しかしながら、当時は、社会の基盤として家制度があり、子孫を残すことがとても大切にされていましたし、国民のだれもが「天皇の赤子（せきし）」とみなされた時代ですから、子種を絶つ不妊手術に対して抵抗も大きかったんですね。</a:t>
            </a:r>
            <a:endParaRPr kumimoji="1" lang="en-US" altLang="ja-JP" dirty="0"/>
          </a:p>
          <a:p>
            <a:endParaRPr kumimoji="1" lang="en-US" altLang="ja-JP" dirty="0"/>
          </a:p>
          <a:p>
            <a:r>
              <a:rPr kumimoji="1" lang="ja-JP" altLang="en-US" dirty="0"/>
              <a:t>そのため、</a:t>
            </a:r>
            <a:r>
              <a:rPr kumimoji="1" lang="en-US" altLang="ja-JP" dirty="0"/>
              <a:t>1948</a:t>
            </a:r>
            <a:r>
              <a:rPr kumimoji="1" lang="ja-JP" altLang="en-US" dirty="0"/>
              <a:t>年までの不妊手術の総件数も、</a:t>
            </a:r>
            <a:r>
              <a:rPr kumimoji="1" lang="en-US" altLang="ja-JP" dirty="0"/>
              <a:t>538</a:t>
            </a:r>
            <a:r>
              <a:rPr kumimoji="1" lang="ja-JP" altLang="en-US" dirty="0"/>
              <a:t>件と少ないものでした。</a:t>
            </a:r>
          </a:p>
          <a:p>
            <a:r>
              <a:rPr kumimoji="1" lang="ja-JP" altLang="en-US" dirty="0"/>
              <a:t>第</a:t>
            </a:r>
            <a:r>
              <a:rPr kumimoji="1" lang="en-US" altLang="ja-JP" dirty="0"/>
              <a:t>6</a:t>
            </a:r>
            <a:r>
              <a:rPr kumimoji="1" lang="ja-JP" altLang="en-US" dirty="0"/>
              <a:t>条には強制断種の規定がありましたが、審議の段階で事実上凍結されたため、</a:t>
            </a:r>
            <a:r>
              <a:rPr kumimoji="1" lang="en-US" altLang="ja-JP" dirty="0"/>
              <a:t>1</a:t>
            </a:r>
            <a:r>
              <a:rPr kumimoji="1" lang="ja-JP" altLang="en-US" dirty="0"/>
              <a:t>件も実施されていません。</a:t>
            </a:r>
            <a:endParaRPr kumimoji="1" lang="en-US" altLang="ja-JP" dirty="0"/>
          </a:p>
          <a:p>
            <a:endParaRPr kumimoji="1" lang="en-US" altLang="ja-JP" dirty="0"/>
          </a:p>
          <a:p>
            <a:r>
              <a:rPr kumimoji="1" lang="ja-JP" altLang="en-US" dirty="0"/>
              <a:t>戦争に向けて、人口増強策が強力に推進される状況の中で、</a:t>
            </a:r>
            <a:endParaRPr kumimoji="1" lang="en-US" altLang="ja-JP" dirty="0"/>
          </a:p>
          <a:p>
            <a:r>
              <a:rPr kumimoji="1" lang="ja-JP" altLang="en-US" dirty="0"/>
              <a:t>それまで医師の裁量に任されていた医学的理由による妊娠中絶も、当局により厳しく監視されるなど、むしろ「産</a:t>
            </a:r>
            <a:r>
              <a:rPr kumimoji="1" lang="ja-JP" altLang="en-US" dirty="0" err="1"/>
              <a:t>めよ</a:t>
            </a:r>
            <a:r>
              <a:rPr kumimoji="1" lang="ja-JP" altLang="en-US" dirty="0"/>
              <a:t>殖やせよ」という政策を支える側面が強調されることになります。</a:t>
            </a:r>
            <a:endParaRPr kumimoji="1" lang="en-US" altLang="ja-JP" dirty="0"/>
          </a:p>
          <a:p>
            <a:endParaRPr kumimoji="1" lang="en-US" altLang="ja-JP" dirty="0"/>
          </a:p>
          <a:p>
            <a:r>
              <a:rPr kumimoji="1" lang="ja-JP" altLang="en-US" dirty="0"/>
              <a:t>こうして、もともと純然たる優生断種法として設計された国民優生法でしたが、結果として、優生を目的とした不妊手術は少数しか行われず、中絶禁止法として機能したわけです。</a:t>
            </a:r>
          </a:p>
        </p:txBody>
      </p:sp>
      <p:sp>
        <p:nvSpPr>
          <p:cNvPr id="4" name="日付プレースホルダー 3">
            <a:extLst>
              <a:ext uri="{FF2B5EF4-FFF2-40B4-BE49-F238E27FC236}">
                <a16:creationId xmlns:a16="http://schemas.microsoft.com/office/drawing/2014/main" id="{516895B8-E302-BFCC-1295-AEA4803F7F40}"/>
              </a:ext>
            </a:extLst>
          </p:cNvPr>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B6EF2E-DC73-4656-880E-D18089285582}" type="datetime1">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2025/10/14</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5" name="スライド番号プレースホルダー 4">
            <a:extLst>
              <a:ext uri="{FF2B5EF4-FFF2-40B4-BE49-F238E27FC236}">
                <a16:creationId xmlns:a16="http://schemas.microsoft.com/office/drawing/2014/main" id="{0714525A-3341-4EEC-85AC-C754339522B9}"/>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97FEBA-D9A5-48BA-B5E3-74A875589F87}"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183791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23FF6B7-AF85-4BBC-A776-886A4BFF317C}" type="datetimeFigureOut">
              <a:rPr kumimoji="1" lang="ja-JP" altLang="en-US" smtClean="0"/>
              <a:t>2025/10/14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B26EF519-E70C-4FFD-88F3-3392D8F1325D}"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023FF6B7-AF85-4BBC-A776-886A4BFF317C}" type="datetimeFigureOut">
              <a:rPr kumimoji="1" lang="ja-JP" altLang="en-US" smtClean="0"/>
              <a:t>2025/10/14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EF519-E70C-4FFD-88F3-3392D8F1325D}"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023FF6B7-AF85-4BBC-A776-886A4BFF317C}" type="datetimeFigureOut">
              <a:rPr kumimoji="1" lang="ja-JP" altLang="en-US" smtClean="0"/>
              <a:t>2025/10/14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EF519-E70C-4FFD-88F3-3392D8F1325D}" type="slidenum">
              <a:rPr kumimoji="1" lang="ja-JP" altLang="en-US" smtClean="0"/>
              <a: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6056FED-0623-4139-BF3C-989C76FEBF27}" type="datetime1">
              <a:rPr kumimoji="1" lang="ja-JP" altLang="en-US" smtClean="0"/>
              <a:t>2025/10/14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EF519-E70C-4FFD-88F3-3392D8F1325D}" type="slidenum">
              <a:rPr kumimoji="1" lang="ja-JP" altLang="en-US" smtClean="0"/>
              <a:t>‹#›</a:t>
            </a:fld>
            <a:endParaRPr kumimoji="1" lang="ja-JP" altLang="en-US"/>
          </a:p>
        </p:txBody>
      </p:sp>
    </p:spTree>
    <p:extLst>
      <p:ext uri="{BB962C8B-B14F-4D97-AF65-F5344CB8AC3E}">
        <p14:creationId xmlns:p14="http://schemas.microsoft.com/office/powerpoint/2010/main" val="30508395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AAE52363-A143-4DC2-80B0-D917985E8C96}" type="datetime1">
              <a:rPr kumimoji="1" lang="ja-JP" altLang="en-US" smtClean="0"/>
              <a:t>2025/10/14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EF519-E70C-4FFD-88F3-3392D8F1325D}" type="slidenum">
              <a:rPr kumimoji="1" lang="ja-JP" altLang="en-US" smtClean="0"/>
              <a:t>‹#›</a:t>
            </a:fld>
            <a:endParaRPr kumimoji="1" lang="ja-JP" altLang="en-US"/>
          </a:p>
        </p:txBody>
      </p:sp>
      <p:sp>
        <p:nvSpPr>
          <p:cNvPr id="7" name="Title 6"/>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34538099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D5C661A-4D5E-4815-B6B9-458E3DF7BBBF}" type="datetime1">
              <a:rPr kumimoji="1" lang="ja-JP" altLang="en-US" smtClean="0"/>
              <a:t>2025/10/14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EF519-E70C-4FFD-88F3-3392D8F1325D}" type="slidenum">
              <a:rPr kumimoji="1" lang="ja-JP" altLang="en-US" smtClean="0"/>
              <a:t>‹#›</a:t>
            </a:fld>
            <a:endParaRPr kumimoji="1" lang="ja-JP" altLang="en-US"/>
          </a:p>
        </p:txBody>
      </p:sp>
    </p:spTree>
    <p:extLst>
      <p:ext uri="{BB962C8B-B14F-4D97-AF65-F5344CB8AC3E}">
        <p14:creationId xmlns:p14="http://schemas.microsoft.com/office/powerpoint/2010/main" val="3874376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5" name="Date Placeholder 4"/>
          <p:cNvSpPr>
            <a:spLocks noGrp="1"/>
          </p:cNvSpPr>
          <p:nvPr>
            <p:ph type="dt" sz="half" idx="10"/>
          </p:nvPr>
        </p:nvSpPr>
        <p:spPr/>
        <p:txBody>
          <a:bodyPr/>
          <a:lstStyle/>
          <a:p>
            <a:fld id="{072D91FF-EFB0-452B-B6D2-7013549BB6F7}" type="datetime1">
              <a:rPr kumimoji="1" lang="ja-JP" altLang="en-US" smtClean="0"/>
              <a:t>2025/10/14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6EF519-E70C-4FFD-88F3-3392D8F1325D}" type="slidenum">
              <a:rPr kumimoji="1" lang="ja-JP" altLang="en-US" smtClean="0"/>
              <a:t>‹#›</a:t>
            </a:fld>
            <a:endParaRPr kumimoji="1" lang="ja-JP" altLang="en-US"/>
          </a:p>
        </p:txBody>
      </p:sp>
      <p:sp>
        <p:nvSpPr>
          <p:cNvPr id="9" name="Content Placeholder 8"/>
          <p:cNvSpPr>
            <a:spLocks noGrp="1"/>
          </p:cNvSpPr>
          <p:nvPr>
            <p:ph sz="quarter" idx="13"/>
          </p:nvPr>
        </p:nvSpPr>
        <p:spPr>
          <a:xfrm>
            <a:off x="676655" y="2679192"/>
            <a:ext cx="3822192" cy="34472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35511165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9104629-53B7-4386-BFEA-94728A5F7C94}" type="datetime1">
              <a:rPr kumimoji="1" lang="ja-JP" altLang="en-US" smtClean="0"/>
              <a:t>2025/10/14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26EF519-E70C-4FFD-88F3-3392D8F1325D}" type="slidenum">
              <a:rPr kumimoji="1" lang="ja-JP" altLang="en-US" smtClean="0"/>
              <a:t>‹#›</a:t>
            </a:fld>
            <a:endParaRPr kumimoji="1" lang="ja-JP" altLang="en-US"/>
          </a:p>
        </p:txBody>
      </p:sp>
    </p:spTree>
    <p:extLst>
      <p:ext uri="{BB962C8B-B14F-4D97-AF65-F5344CB8AC3E}">
        <p14:creationId xmlns:p14="http://schemas.microsoft.com/office/powerpoint/2010/main" val="14851914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2A02E90B-59E3-4611-BE9A-8EAF026989EC}" type="datetime1">
              <a:rPr kumimoji="1" lang="ja-JP" altLang="en-US" smtClean="0"/>
              <a:t>2025/10/14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B26EF519-E70C-4FFD-88F3-3392D8F1325D}" type="slidenum">
              <a:rPr kumimoji="1" lang="ja-JP" altLang="en-US" smtClean="0"/>
              <a:t>‹#›</a:t>
            </a:fld>
            <a:endParaRPr kumimoji="1" lang="ja-JP" altLang="en-US"/>
          </a:p>
        </p:txBody>
      </p:sp>
    </p:spTree>
    <p:extLst>
      <p:ext uri="{BB962C8B-B14F-4D97-AF65-F5344CB8AC3E}">
        <p14:creationId xmlns:p14="http://schemas.microsoft.com/office/powerpoint/2010/main" val="631658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F81ED351-0C2B-46C8-BDB5-5B6F69DF4485}" type="datetime1">
              <a:rPr kumimoji="1" lang="ja-JP" altLang="en-US" smtClean="0"/>
              <a:t>2025/10/14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6EF519-E70C-4FFD-88F3-3392D8F1325D}" type="slidenum">
              <a:rPr kumimoji="1" lang="ja-JP" altLang="en-US" smtClean="0"/>
              <a:t>‹#›</a:t>
            </a:fld>
            <a:endParaRPr kumimoji="1" lang="ja-JP" altLang="en-US"/>
          </a:p>
        </p:txBody>
      </p:sp>
    </p:spTree>
    <p:extLst>
      <p:ext uri="{BB962C8B-B14F-4D97-AF65-F5344CB8AC3E}">
        <p14:creationId xmlns:p14="http://schemas.microsoft.com/office/powerpoint/2010/main" val="40678869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D8BFD485-5424-4F1B-A63F-1C6463B42839}" type="datetime1">
              <a:rPr kumimoji="1" lang="ja-JP" altLang="en-US" smtClean="0"/>
              <a:t>2025/10/14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6EF519-E70C-4FFD-88F3-3392D8F1325D}" type="slidenum">
              <a:rPr kumimoji="1" lang="ja-JP" altLang="en-US" smtClean="0"/>
              <a:t>‹#›</a:t>
            </a:fld>
            <a:endParaRPr kumimoji="1" lang="ja-JP" alt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Tree>
    <p:extLst>
      <p:ext uri="{BB962C8B-B14F-4D97-AF65-F5344CB8AC3E}">
        <p14:creationId xmlns:p14="http://schemas.microsoft.com/office/powerpoint/2010/main" val="4075688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23FF6B7-AF85-4BBC-A776-886A4BFF317C}" type="datetimeFigureOut">
              <a:rPr kumimoji="1" lang="ja-JP" altLang="en-US" smtClean="0"/>
              <a:t>2025/10/14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EF519-E70C-4FFD-88F3-3392D8F1325D}" type="slidenum">
              <a:rPr kumimoji="1" lang="ja-JP" altLang="en-US" smtClean="0"/>
              <a:t>‹#›</a:t>
            </a:fld>
            <a:endParaRPr kumimoji="1" lang="ja-JP"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C874A48-9D9D-4462-A8C4-7E14B4D76A2E}" type="datetime1">
              <a:rPr kumimoji="1" lang="ja-JP" altLang="en-US" smtClean="0"/>
              <a:t>2025/10/14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6EF519-E70C-4FFD-88F3-3392D8F1325D}" type="slidenum">
              <a:rPr kumimoji="1" lang="ja-JP" altLang="en-US" smtClean="0"/>
              <a:t>‹#›</a:t>
            </a:fld>
            <a:endParaRPr kumimoji="1" lang="ja-JP" alt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Tree>
    <p:extLst>
      <p:ext uri="{BB962C8B-B14F-4D97-AF65-F5344CB8AC3E}">
        <p14:creationId xmlns:p14="http://schemas.microsoft.com/office/powerpoint/2010/main" val="5538377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8B4EDB59-F0D4-47EA-BDF4-695F71C2EC16}" type="datetime1">
              <a:rPr kumimoji="1" lang="ja-JP" altLang="en-US" smtClean="0"/>
              <a:t>2025/10/14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EF519-E70C-4FFD-88F3-3392D8F1325D}" type="slidenum">
              <a:rPr kumimoji="1" lang="ja-JP" altLang="en-US" smtClean="0"/>
              <a:t>‹#›</a:t>
            </a:fld>
            <a:endParaRPr kumimoji="1" lang="ja-JP" altLang="en-US"/>
          </a:p>
        </p:txBody>
      </p:sp>
    </p:spTree>
    <p:extLst>
      <p:ext uri="{BB962C8B-B14F-4D97-AF65-F5344CB8AC3E}">
        <p14:creationId xmlns:p14="http://schemas.microsoft.com/office/powerpoint/2010/main" val="8597768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FA8DE1E2-7ADC-447D-8CE0-E98EC9CF96D4}" type="datetime1">
              <a:rPr kumimoji="1" lang="ja-JP" altLang="en-US" smtClean="0"/>
              <a:t>2025/10/14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EF519-E70C-4FFD-88F3-3392D8F1325D}" type="slidenum">
              <a:rPr kumimoji="1" lang="ja-JP" altLang="en-US" smtClean="0"/>
              <a:t>‹#›</a:t>
            </a:fld>
            <a:endParaRPr kumimoji="1" lang="ja-JP" alt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Tree>
    <p:extLst>
      <p:ext uri="{BB962C8B-B14F-4D97-AF65-F5344CB8AC3E}">
        <p14:creationId xmlns:p14="http://schemas.microsoft.com/office/powerpoint/2010/main" val="42015061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2"/>
            <a:ext cx="7772400" cy="4571999"/>
          </a:xfrm>
        </p:spPr>
        <p:txBody>
          <a:bodyPr anchor="ctr">
            <a:noAutofit/>
          </a:bodyPr>
          <a:lstStyle>
            <a:lvl1pPr>
              <a:lnSpc>
                <a:spcPct val="100000"/>
              </a:lnSpc>
              <a:defRPr sz="6600" spc="-60" baseline="0">
                <a:solidFill>
                  <a:schemeClr val="tx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90" baseline="0">
                <a:solidFill>
                  <a:schemeClr val="tx2"/>
                </a:solidFill>
                <a:latin typeface="+mj-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D733367-35AC-415C-8997-13685A7BB7A2}" type="datetime1">
              <a:rPr kumimoji="1" lang="ja-JP" altLang="en-US" smtClean="0"/>
              <a:t>2025/10/14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9" name="Rectangle 8"/>
          <p:cNvSpPr/>
          <p:nvPr/>
        </p:nvSpPr>
        <p:spPr>
          <a:xfrm>
            <a:off x="9001125"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p:cNvSpPr/>
          <p:nvPr/>
        </p:nvSpPr>
        <p:spPr>
          <a:xfrm>
            <a:off x="9001125"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B26EF519-E70C-4FFD-88F3-3392D8F1325D}" type="slidenum">
              <a:rPr kumimoji="1" lang="ja-JP" altLang="en-US" smtClean="0"/>
              <a:t>‹#›</a:t>
            </a:fld>
            <a:endParaRPr kumimoji="1" lang="ja-JP" altLang="en-US"/>
          </a:p>
        </p:txBody>
      </p:sp>
    </p:spTree>
    <p:extLst>
      <p:ext uri="{BB962C8B-B14F-4D97-AF65-F5344CB8AC3E}">
        <p14:creationId xmlns:p14="http://schemas.microsoft.com/office/powerpoint/2010/main" val="3180490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036E0A9-63B2-479C-B5F3-D9D0F16F4097}" type="datetime1">
              <a:rPr kumimoji="1" lang="ja-JP" altLang="en-US" smtClean="0"/>
              <a:t>2025/10/14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EF519-E70C-4FFD-88F3-3392D8F1325D}" type="slidenum">
              <a:rPr kumimoji="1" lang="ja-JP" altLang="en-US" smtClean="0"/>
              <a:t>‹#›</a:t>
            </a:fld>
            <a:endParaRPr kumimoji="1" lang="ja-JP" altLang="en-US"/>
          </a:p>
        </p:txBody>
      </p:sp>
    </p:spTree>
    <p:extLst>
      <p:ext uri="{BB962C8B-B14F-4D97-AF65-F5344CB8AC3E}">
        <p14:creationId xmlns:p14="http://schemas.microsoft.com/office/powerpoint/2010/main" val="23974042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2"/>
            <a:ext cx="7772400" cy="4321175"/>
          </a:xfrm>
        </p:spPr>
        <p:txBody>
          <a:bodyPr anchor="ctr">
            <a:noAutofit/>
          </a:bodyPr>
          <a:lstStyle>
            <a:lvl1pPr algn="l">
              <a:lnSpc>
                <a:spcPct val="100000"/>
              </a:lnSpc>
              <a:defRPr sz="6600" b="0" cap="all" spc="-60" baseline="0">
                <a:solidFill>
                  <a:schemeClr val="tx1"/>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1500" b="0" cap="all" spc="9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7" name="Date Placeholder 6"/>
          <p:cNvSpPr>
            <a:spLocks noGrp="1"/>
          </p:cNvSpPr>
          <p:nvPr>
            <p:ph type="dt" sz="half" idx="10"/>
          </p:nvPr>
        </p:nvSpPr>
        <p:spPr/>
        <p:txBody>
          <a:bodyPr/>
          <a:lstStyle/>
          <a:p>
            <a:fld id="{40267348-5DFC-4704-9B98-A89E47CC9B48}" type="datetime1">
              <a:rPr kumimoji="1" lang="ja-JP" altLang="en-US" smtClean="0"/>
              <a:t>2025/10/14</a:t>
            </a:fld>
            <a:endParaRPr kumimoji="1" lang="ja-JP" altLang="en-US"/>
          </a:p>
        </p:txBody>
      </p:sp>
      <p:sp>
        <p:nvSpPr>
          <p:cNvPr id="8" name="Slide Number Placeholder 7"/>
          <p:cNvSpPr>
            <a:spLocks noGrp="1"/>
          </p:cNvSpPr>
          <p:nvPr>
            <p:ph type="sldNum" sz="quarter" idx="11"/>
          </p:nvPr>
        </p:nvSpPr>
        <p:spPr/>
        <p:txBody>
          <a:bodyPr/>
          <a:lstStyle/>
          <a:p>
            <a:fld id="{B26EF519-E70C-4FFD-88F3-3392D8F1325D}" type="slidenum">
              <a:rPr kumimoji="1" lang="ja-JP" altLang="en-US" smtClean="0"/>
              <a:t>‹#›</a:t>
            </a:fld>
            <a:endParaRPr kumimoji="1" lang="ja-JP" altLang="en-US"/>
          </a:p>
        </p:txBody>
      </p:sp>
      <p:sp>
        <p:nvSpPr>
          <p:cNvPr id="9" name="Footer Placeholder 8"/>
          <p:cNvSpPr>
            <a:spLocks noGrp="1"/>
          </p:cNvSpPr>
          <p:nvPr>
            <p:ph type="ftr" sz="quarter" idx="12"/>
          </p:nvPr>
        </p:nvSpPr>
        <p:spPr/>
        <p:txBody>
          <a:bodyPr/>
          <a:lstStyle/>
          <a:p>
            <a:endParaRPr kumimoji="1" lang="ja-JP" altLang="en-US"/>
          </a:p>
        </p:txBody>
      </p:sp>
    </p:spTree>
    <p:extLst>
      <p:ext uri="{BB962C8B-B14F-4D97-AF65-F5344CB8AC3E}">
        <p14:creationId xmlns:p14="http://schemas.microsoft.com/office/powerpoint/2010/main" val="8114105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1630680" y="1574800"/>
            <a:ext cx="329184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B4FDB4F-6BB6-4F51-8232-13F8B820D974}" type="datetime1">
              <a:rPr kumimoji="1" lang="ja-JP" altLang="en-US" smtClean="0"/>
              <a:t>2025/10/14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6EF519-E70C-4FFD-88F3-3392D8F1325D}" type="slidenum">
              <a:rPr kumimoji="1" lang="ja-JP" altLang="en-US" smtClean="0"/>
              <a:t>‹#›</a:t>
            </a:fld>
            <a:endParaRPr kumimoji="1" lang="ja-JP" altLang="en-US"/>
          </a:p>
        </p:txBody>
      </p:sp>
    </p:spTree>
    <p:extLst>
      <p:ext uri="{BB962C8B-B14F-4D97-AF65-F5344CB8AC3E}">
        <p14:creationId xmlns:p14="http://schemas.microsoft.com/office/powerpoint/2010/main" val="1861118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350" b="0" cap="all" spc="75" baseline="0">
                <a:solidFill>
                  <a:schemeClr val="tx1"/>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1627632" y="2259366"/>
            <a:ext cx="3291840" cy="384048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350" b="0" kern="1200" cap="all" spc="75" baseline="0" dirty="0" smtClean="0">
                <a:solidFill>
                  <a:schemeClr val="tx1"/>
                </a:solidFill>
                <a:latin typeface="+mj-lt"/>
                <a:ea typeface="+mn-ea"/>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lvl="0" indent="0" algn="l" defTabSz="685800" rtl="0" eaLnBrk="1" latinLnBrk="0" hangingPunct="1">
              <a:spcBef>
                <a:spcPct val="20000"/>
              </a:spcBef>
              <a:buFont typeface="Arial" pitchFamily="34" charset="0"/>
              <a:buNone/>
            </a:pPr>
            <a:r>
              <a:rPr lang="ja-JP" altLang="en-US"/>
              <a:t>マスター テキストの書式設定</a:t>
            </a:r>
          </a:p>
        </p:txBody>
      </p:sp>
      <p:sp>
        <p:nvSpPr>
          <p:cNvPr id="6" name="Content Placeholder 5"/>
          <p:cNvSpPr>
            <a:spLocks noGrp="1"/>
          </p:cNvSpPr>
          <p:nvPr>
            <p:ph sz="quarter" idx="4"/>
          </p:nvPr>
        </p:nvSpPr>
        <p:spPr>
          <a:xfrm>
            <a:off x="5093208" y="2259366"/>
            <a:ext cx="3291840" cy="384048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DDC15D8-55A4-4D18-B2BA-E36C82EA731C}" type="datetime1">
              <a:rPr kumimoji="1" lang="ja-JP" altLang="en-US" smtClean="0"/>
              <a:t>2025/10/14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26EF519-E70C-4FFD-88F3-3392D8F1325D}" type="slidenum">
              <a:rPr kumimoji="1" lang="ja-JP" altLang="en-US" smtClean="0"/>
              <a:t>‹#›</a:t>
            </a:fld>
            <a:endParaRPr kumimoji="1" lang="ja-JP" altLang="en-US"/>
          </a:p>
        </p:txBody>
      </p:sp>
    </p:spTree>
    <p:extLst>
      <p:ext uri="{BB962C8B-B14F-4D97-AF65-F5344CB8AC3E}">
        <p14:creationId xmlns:p14="http://schemas.microsoft.com/office/powerpoint/2010/main" val="41036239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4D6CBC1D-B11D-41A4-BA8F-6D21B4D0D2F3}" type="datetime1">
              <a:rPr kumimoji="1" lang="ja-JP" altLang="en-US" smtClean="0"/>
              <a:t>2025/10/14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B26EF519-E70C-4FFD-88F3-3392D8F1325D}" type="slidenum">
              <a:rPr kumimoji="1" lang="ja-JP" altLang="en-US" smtClean="0"/>
              <a:t>‹#›</a:t>
            </a:fld>
            <a:endParaRPr kumimoji="1" lang="ja-JP" altLang="en-US"/>
          </a:p>
        </p:txBody>
      </p:sp>
    </p:spTree>
    <p:extLst>
      <p:ext uri="{BB962C8B-B14F-4D97-AF65-F5344CB8AC3E}">
        <p14:creationId xmlns:p14="http://schemas.microsoft.com/office/powerpoint/2010/main" val="7230133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7C39BE-3221-44AD-8A17-C8BB534A5B39}" type="datetime1">
              <a:rPr kumimoji="1" lang="ja-JP" altLang="en-US" smtClean="0"/>
              <a:t>2025/10/14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6EF519-E70C-4FFD-88F3-3392D8F1325D}" type="slidenum">
              <a:rPr kumimoji="1" lang="ja-JP" altLang="en-US" smtClean="0"/>
              <a:t>‹#›</a:t>
            </a:fld>
            <a:endParaRPr kumimoji="1" lang="ja-JP" altLang="en-US"/>
          </a:p>
        </p:txBody>
      </p:sp>
    </p:spTree>
    <p:extLst>
      <p:ext uri="{BB962C8B-B14F-4D97-AF65-F5344CB8AC3E}">
        <p14:creationId xmlns:p14="http://schemas.microsoft.com/office/powerpoint/2010/main" val="1519277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7" name="Date Placeholder 6"/>
          <p:cNvSpPr>
            <a:spLocks noGrp="1"/>
          </p:cNvSpPr>
          <p:nvPr>
            <p:ph type="dt" sz="half" idx="10"/>
          </p:nvPr>
        </p:nvSpPr>
        <p:spPr/>
        <p:txBody>
          <a:bodyPr/>
          <a:lstStyle/>
          <a:p>
            <a:fld id="{023FF6B7-AF85-4BBC-A776-886A4BFF317C}" type="datetimeFigureOut">
              <a:rPr kumimoji="1" lang="ja-JP" altLang="en-US" smtClean="0"/>
              <a:t>2025/10/14</a:t>
            </a:fld>
            <a:endParaRPr kumimoji="1" lang="ja-JP" altLang="en-US"/>
          </a:p>
        </p:txBody>
      </p:sp>
      <p:sp>
        <p:nvSpPr>
          <p:cNvPr id="8" name="Slide Number Placeholder 7"/>
          <p:cNvSpPr>
            <a:spLocks noGrp="1"/>
          </p:cNvSpPr>
          <p:nvPr>
            <p:ph type="sldNum" sz="quarter" idx="11"/>
          </p:nvPr>
        </p:nvSpPr>
        <p:spPr/>
        <p:txBody>
          <a:bodyPr/>
          <a:lstStyle/>
          <a:p>
            <a:fld id="{B26EF519-E70C-4FFD-88F3-3392D8F1325D}" type="slidenum">
              <a:rPr kumimoji="1" lang="ja-JP" altLang="en-US" smtClean="0"/>
              <a:t>‹#›</a:t>
            </a:fld>
            <a:endParaRPr kumimoji="1" lang="ja-JP" altLang="en-US"/>
          </a:p>
        </p:txBody>
      </p:sp>
      <p:sp>
        <p:nvSpPr>
          <p:cNvPr id="9" name="Footer Placeholder 8"/>
          <p:cNvSpPr>
            <a:spLocks noGrp="1"/>
          </p:cNvSpPr>
          <p:nvPr>
            <p:ph type="ftr" sz="quarter" idx="12"/>
          </p:nvPr>
        </p:nvSpPr>
        <p:spPr/>
        <p:txBody>
          <a:bodyPr/>
          <a:lstStyle/>
          <a:p>
            <a:endParaRPr kumimoji="1" lang="ja-JP"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57201" y="1600200"/>
            <a:ext cx="3008313" cy="4480560"/>
          </a:xfrm>
        </p:spPr>
        <p:txBody>
          <a:bodyPr>
            <a:normAutofit/>
          </a:bodyPr>
          <a:lstStyle>
            <a:lvl1pPr marL="0" indent="0">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8A9942C-1628-4BED-BB24-06CF82568D85}" type="datetime1">
              <a:rPr kumimoji="1" lang="ja-JP" altLang="en-US" smtClean="0"/>
              <a:t>2025/10/14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6EF519-E70C-4FFD-88F3-3392D8F1325D}" type="slidenum">
              <a:rPr kumimoji="1" lang="ja-JP" altLang="en-US" smtClean="0"/>
              <a:t>‹#›</a:t>
            </a:fld>
            <a:endParaRPr kumimoji="1" lang="ja-JP" altLang="en-US"/>
          </a:p>
        </p:txBody>
      </p:sp>
      <p:sp>
        <p:nvSpPr>
          <p:cNvPr id="8" name="Title 7"/>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13474721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9" name="Rectangle 8"/>
          <p:cNvSpPr/>
          <p:nvPr/>
        </p:nvSpPr>
        <p:spPr>
          <a:xfrm>
            <a:off x="9001125"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8677E7A-5C27-42AF-AE53-908B327E02CA}" type="datetime1">
              <a:rPr kumimoji="1" lang="ja-JP" altLang="en-US" smtClean="0"/>
              <a:t>2025/10/14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B26EF519-E70C-4FFD-88F3-3392D8F1325D}" type="slidenum">
              <a:rPr kumimoji="1" lang="ja-JP" altLang="en-US" smtClean="0"/>
              <a:t>‹#›</a:t>
            </a:fld>
            <a:endParaRPr kumimoji="1" lang="ja-JP" altLang="en-US"/>
          </a:p>
        </p:txBody>
      </p:sp>
      <p:sp>
        <p:nvSpPr>
          <p:cNvPr id="8" name="Title 7"/>
          <p:cNvSpPr>
            <a:spLocks noGrp="1"/>
          </p:cNvSpPr>
          <p:nvPr>
            <p:ph type="title"/>
          </p:nvPr>
        </p:nvSpPr>
        <p:spPr>
          <a:xfrm>
            <a:off x="457200" y="4953000"/>
            <a:ext cx="8153400" cy="762000"/>
          </a:xfrm>
        </p:spPr>
        <p:txBody>
          <a:bodyPr anchor="t">
            <a:normAutofit/>
          </a:bodyPr>
          <a:lstStyle>
            <a:lvl1pPr>
              <a:defRPr sz="2400"/>
            </a:lvl1pPr>
          </a:lstStyle>
          <a:p>
            <a:r>
              <a:rPr lang="ja-JP" altLang="en-US"/>
              <a:t>マスター タイトルの書式設定</a:t>
            </a:r>
            <a:endParaRPr lang="en-US" dirty="0"/>
          </a:p>
        </p:txBody>
      </p:sp>
      <p:sp>
        <p:nvSpPr>
          <p:cNvPr id="10" name="Rectangle 9"/>
          <p:cNvSpPr/>
          <p:nvPr/>
        </p:nvSpPr>
        <p:spPr>
          <a:xfrm>
            <a:off x="9001125"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2197005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E681303B-9D7A-479A-8BF7-B2D8D879B91D}" type="datetime1">
              <a:rPr kumimoji="1" lang="ja-JP" altLang="en-US" smtClean="0"/>
              <a:t>2025/10/14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EF519-E70C-4FFD-88F3-3392D8F1325D}" type="slidenum">
              <a:rPr kumimoji="1" lang="ja-JP" altLang="en-US" smtClean="0"/>
              <a:t>‹#›</a:t>
            </a:fld>
            <a:endParaRPr kumimoji="1" lang="ja-JP" altLang="en-US"/>
          </a:p>
        </p:txBody>
      </p:sp>
    </p:spTree>
    <p:extLst>
      <p:ext uri="{BB962C8B-B14F-4D97-AF65-F5344CB8AC3E}">
        <p14:creationId xmlns:p14="http://schemas.microsoft.com/office/powerpoint/2010/main" val="20141065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7B91C9DB-4235-401A-84CB-97329CF11DDA}" type="datetime1">
              <a:rPr kumimoji="1" lang="ja-JP" altLang="en-US" smtClean="0"/>
              <a:t>2025/10/14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EF519-E70C-4FFD-88F3-3392D8F1325D}" type="slidenum">
              <a:rPr kumimoji="1" lang="ja-JP" altLang="en-US" smtClean="0"/>
              <a:t>‹#›</a:t>
            </a:fld>
            <a:endParaRPr kumimoji="1" lang="ja-JP" altLang="en-US"/>
          </a:p>
        </p:txBody>
      </p:sp>
    </p:spTree>
    <p:extLst>
      <p:ext uri="{BB962C8B-B14F-4D97-AF65-F5344CB8AC3E}">
        <p14:creationId xmlns:p14="http://schemas.microsoft.com/office/powerpoint/2010/main" val="4769595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350"/>
            </a:p>
          </p:txBody>
        </p:sp>
      </p:grpSp>
      <p:sp>
        <p:nvSpPr>
          <p:cNvPr id="2" name="Title 1"/>
          <p:cNvSpPr>
            <a:spLocks noGrp="1"/>
          </p:cNvSpPr>
          <p:nvPr>
            <p:ph type="ctrTitle"/>
          </p:nvPr>
        </p:nvSpPr>
        <p:spPr>
          <a:xfrm>
            <a:off x="685800" y="1600200"/>
            <a:ext cx="7772400" cy="1780108"/>
          </a:xfrm>
        </p:spPr>
        <p:txBody>
          <a:bodyPr anchor="b">
            <a:normAutofit/>
          </a:bodyPr>
          <a:lstStyle>
            <a:lvl1pPr>
              <a:defRPr sz="3300">
                <a:solidFill>
                  <a:srgbClr val="FFFFFF"/>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1500">
                <a:solidFill>
                  <a:srgbClr val="FFFFFF"/>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AAD40D0-754B-45DE-85F4-DB5CBC8E0D42}" type="datetime1">
              <a:rPr kumimoji="1" lang="ja-JP" altLang="en-US" smtClean="0"/>
              <a:t>2025/10/14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EF519-E70C-4FFD-88F3-3392D8F1325D}" type="slidenum">
              <a:rPr kumimoji="1" lang="ja-JP" altLang="en-US" smtClean="0"/>
              <a:t>‹#›</a:t>
            </a:fld>
            <a:endParaRPr kumimoji="1" lang="ja-JP" altLang="en-US"/>
          </a:p>
        </p:txBody>
      </p:sp>
    </p:spTree>
    <p:extLst>
      <p:ext uri="{BB962C8B-B14F-4D97-AF65-F5344CB8AC3E}">
        <p14:creationId xmlns:p14="http://schemas.microsoft.com/office/powerpoint/2010/main" val="28038885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253BB367-5B78-4E30-9149-50736566AE09}" type="datetime1">
              <a:rPr kumimoji="1" lang="ja-JP" altLang="en-US" smtClean="0"/>
              <a:t>2025/10/14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EF519-E70C-4FFD-88F3-3392D8F1325D}" type="slidenum">
              <a:rPr kumimoji="1" lang="ja-JP" altLang="en-US" smtClean="0"/>
              <a:t>‹#›</a:t>
            </a:fld>
            <a:endParaRPr kumimoji="1" lang="ja-JP" altLang="en-US"/>
          </a:p>
        </p:txBody>
      </p:sp>
      <p:sp>
        <p:nvSpPr>
          <p:cNvPr id="7" name="Title 6"/>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24023111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Freeform 14"/>
          <p:cNvSpPr>
            <a:spLocks/>
          </p:cNvSpPr>
          <p:nvPr/>
        </p:nvSpPr>
        <p:spPr bwMode="hidden">
          <a:xfrm>
            <a:off x="6047439"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0" name="Freeform 18"/>
          <p:cNvSpPr>
            <a:spLocks/>
          </p:cNvSpPr>
          <p:nvPr/>
        </p:nvSpPr>
        <p:spPr bwMode="hidden">
          <a:xfrm>
            <a:off x="2619321"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2" name="Freeform 26"/>
          <p:cNvSpPr>
            <a:spLocks/>
          </p:cNvSpPr>
          <p:nvPr/>
        </p:nvSpPr>
        <p:spPr bwMode="hidden">
          <a:xfrm>
            <a:off x="5609490" y="4074176"/>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2" name="Title 1"/>
          <p:cNvSpPr>
            <a:spLocks noGrp="1"/>
          </p:cNvSpPr>
          <p:nvPr>
            <p:ph type="title"/>
          </p:nvPr>
        </p:nvSpPr>
        <p:spPr>
          <a:xfrm>
            <a:off x="690032" y="2463560"/>
            <a:ext cx="7772400" cy="1524000"/>
          </a:xfrm>
        </p:spPr>
        <p:txBody>
          <a:bodyPr anchor="t">
            <a:normAutofit/>
          </a:bodyPr>
          <a:lstStyle>
            <a:lvl1pPr algn="ctr">
              <a:defRPr sz="33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367365" y="1437449"/>
            <a:ext cx="6417734" cy="939801"/>
          </a:xfrm>
        </p:spPr>
        <p:txBody>
          <a:bodyPr anchor="b">
            <a:normAutofit/>
          </a:bodyPr>
          <a:lstStyle>
            <a:lvl1pPr marL="0" indent="0" algn="ctr">
              <a:buNone/>
              <a:defRPr sz="1500">
                <a:solidFill>
                  <a:srgbClr val="FFFFFF"/>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80F9BA3-FED1-4B1A-9F57-33F2B295FD13}" type="datetime1">
              <a:rPr kumimoji="1" lang="ja-JP" altLang="en-US" smtClean="0"/>
              <a:t>2025/10/14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EF519-E70C-4FFD-88F3-3392D8F1325D}" type="slidenum">
              <a:rPr kumimoji="1" lang="ja-JP" altLang="en-US" smtClean="0"/>
              <a:t>‹#›</a:t>
            </a:fld>
            <a:endParaRPr kumimoji="1" lang="ja-JP" altLang="en-US"/>
          </a:p>
        </p:txBody>
      </p:sp>
    </p:spTree>
    <p:extLst>
      <p:ext uri="{BB962C8B-B14F-4D97-AF65-F5344CB8AC3E}">
        <p14:creationId xmlns:p14="http://schemas.microsoft.com/office/powerpoint/2010/main" val="18651729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5" name="Date Placeholder 4"/>
          <p:cNvSpPr>
            <a:spLocks noGrp="1"/>
          </p:cNvSpPr>
          <p:nvPr>
            <p:ph type="dt" sz="half" idx="10"/>
          </p:nvPr>
        </p:nvSpPr>
        <p:spPr/>
        <p:txBody>
          <a:bodyPr/>
          <a:lstStyle/>
          <a:p>
            <a:fld id="{F7E15BBD-A000-4A67-AE50-447685DDC8A0}" type="datetime1">
              <a:rPr kumimoji="1" lang="ja-JP" altLang="en-US" smtClean="0"/>
              <a:t>2025/10/14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6EF519-E70C-4FFD-88F3-3392D8F1325D}" type="slidenum">
              <a:rPr kumimoji="1" lang="ja-JP" altLang="en-US" smtClean="0"/>
              <a:t>‹#›</a:t>
            </a:fld>
            <a:endParaRPr kumimoji="1" lang="ja-JP" altLang="en-US"/>
          </a:p>
        </p:txBody>
      </p:sp>
      <p:sp>
        <p:nvSpPr>
          <p:cNvPr id="9" name="Content Placeholder 8"/>
          <p:cNvSpPr>
            <a:spLocks noGrp="1"/>
          </p:cNvSpPr>
          <p:nvPr>
            <p:ph sz="quarter" idx="13"/>
          </p:nvPr>
        </p:nvSpPr>
        <p:spPr>
          <a:xfrm>
            <a:off x="676655" y="2679192"/>
            <a:ext cx="3822192" cy="34472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17074254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1800" b="0">
                <a:solidFill>
                  <a:schemeClr val="tx2"/>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677333" y="3429002"/>
            <a:ext cx="3820055" cy="2697163"/>
          </a:xfrm>
        </p:spPr>
        <p:txBody>
          <a:bodyPr/>
          <a:lstStyle>
            <a:lvl1pPr>
              <a:defRPr sz="1500"/>
            </a:lvl1pPr>
            <a:lvl2pPr>
              <a:defRPr sz="1350"/>
            </a:lvl2pPr>
            <a:lvl3pPr>
              <a:defRPr sz="1200"/>
            </a:lvl3pPr>
            <a:lvl4pPr>
              <a:defRPr sz="1050"/>
            </a:lvl4pPr>
            <a:lvl5pPr>
              <a:defRPr sz="105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1800" b="0" i="0">
                <a:solidFill>
                  <a:schemeClr val="tx2"/>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4645025" y="3429002"/>
            <a:ext cx="3822192" cy="2697163"/>
          </a:xfrm>
        </p:spPr>
        <p:txBody>
          <a:bodyPr/>
          <a:lstStyle>
            <a:lvl1pPr>
              <a:defRPr sz="1500"/>
            </a:lvl1pPr>
            <a:lvl2pPr>
              <a:defRPr sz="1350"/>
            </a:lvl2pPr>
            <a:lvl3pPr>
              <a:defRPr sz="1200"/>
            </a:lvl3pPr>
            <a:lvl4pPr>
              <a:defRPr sz="1050"/>
            </a:lvl4pPr>
            <a:lvl5pPr>
              <a:defRPr sz="105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00954DF-0381-4A9C-A510-C408598590D4}" type="datetime1">
              <a:rPr kumimoji="1" lang="ja-JP" altLang="en-US" smtClean="0"/>
              <a:t>2025/10/14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26EF519-E70C-4FFD-88F3-3392D8F1325D}" type="slidenum">
              <a:rPr kumimoji="1" lang="ja-JP" altLang="en-US" smtClean="0"/>
              <a:t>‹#›</a:t>
            </a:fld>
            <a:endParaRPr kumimoji="1" lang="ja-JP" altLang="en-US"/>
          </a:p>
        </p:txBody>
      </p:sp>
    </p:spTree>
    <p:extLst>
      <p:ext uri="{BB962C8B-B14F-4D97-AF65-F5344CB8AC3E}">
        <p14:creationId xmlns:p14="http://schemas.microsoft.com/office/powerpoint/2010/main" val="21887940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90E28DB7-5F89-40F4-93AD-9B802F65E60A}" type="datetime1">
              <a:rPr kumimoji="1" lang="ja-JP" altLang="en-US" smtClean="0"/>
              <a:t>2025/10/14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B26EF519-E70C-4FFD-88F3-3392D8F1325D}" type="slidenum">
              <a:rPr kumimoji="1" lang="ja-JP" altLang="en-US" smtClean="0"/>
              <a:t>‹#›</a:t>
            </a:fld>
            <a:endParaRPr kumimoji="1" lang="ja-JP" altLang="en-US"/>
          </a:p>
        </p:txBody>
      </p:sp>
    </p:spTree>
    <p:extLst>
      <p:ext uri="{BB962C8B-B14F-4D97-AF65-F5344CB8AC3E}">
        <p14:creationId xmlns:p14="http://schemas.microsoft.com/office/powerpoint/2010/main" val="2388400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23FF6B7-AF85-4BBC-A776-886A4BFF317C}" type="datetimeFigureOut">
              <a:rPr kumimoji="1" lang="ja-JP" altLang="en-US" smtClean="0"/>
              <a:t>2025/10/14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6EF519-E70C-4FFD-88F3-3392D8F1325D}" type="slidenum">
              <a:rPr kumimoji="1" lang="ja-JP" altLang="en-US" smtClean="0"/>
              <a:t>‹#›</a:t>
            </a:fld>
            <a:endParaRPr kumimoji="1" lang="ja-JP"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350"/>
            </a:p>
          </p:txBody>
        </p:sp>
      </p:grpSp>
      <p:sp>
        <p:nvSpPr>
          <p:cNvPr id="2" name="Date Placeholder 1"/>
          <p:cNvSpPr>
            <a:spLocks noGrp="1"/>
          </p:cNvSpPr>
          <p:nvPr>
            <p:ph type="dt" sz="half" idx="10"/>
          </p:nvPr>
        </p:nvSpPr>
        <p:spPr/>
        <p:txBody>
          <a:bodyPr/>
          <a:lstStyle/>
          <a:p>
            <a:fld id="{0C65FE43-F490-489B-9031-D8CD26AC463D}" type="datetime1">
              <a:rPr kumimoji="1" lang="ja-JP" altLang="en-US" smtClean="0"/>
              <a:t>2025/10/14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6EF519-E70C-4FFD-88F3-3392D8F1325D}" type="slidenum">
              <a:rPr kumimoji="1" lang="ja-JP" altLang="en-US" smtClean="0"/>
              <a:t>‹#›</a:t>
            </a:fld>
            <a:endParaRPr kumimoji="1" lang="ja-JP" altLang="en-US"/>
          </a:p>
        </p:txBody>
      </p:sp>
    </p:spTree>
    <p:extLst>
      <p:ext uri="{BB962C8B-B14F-4D97-AF65-F5344CB8AC3E}">
        <p14:creationId xmlns:p14="http://schemas.microsoft.com/office/powerpoint/2010/main" val="42499739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Date Placeholder 4"/>
          <p:cNvSpPr>
            <a:spLocks noGrp="1"/>
          </p:cNvSpPr>
          <p:nvPr>
            <p:ph type="dt" sz="half" idx="10"/>
          </p:nvPr>
        </p:nvSpPr>
        <p:spPr/>
        <p:txBody>
          <a:bodyPr/>
          <a:lstStyle/>
          <a:p>
            <a:fld id="{1D1548D3-FC98-4F7C-AA7B-6559FBCE7C54}" type="datetime1">
              <a:rPr kumimoji="1" lang="ja-JP" altLang="en-US" smtClean="0"/>
              <a:t>2025/10/14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6EF519-E70C-4FFD-88F3-3392D8F1325D}" type="slidenum">
              <a:rPr kumimoji="1" lang="ja-JP" altLang="en-US" smtClean="0"/>
              <a:t>‹#›</a:t>
            </a:fld>
            <a:endParaRPr kumimoji="1" lang="ja-JP" altLang="en-US"/>
          </a:p>
        </p:txBody>
      </p:sp>
      <p:sp>
        <p:nvSpPr>
          <p:cNvPr id="4" name="Text Placeholder 3"/>
          <p:cNvSpPr>
            <a:spLocks noGrp="1"/>
          </p:cNvSpPr>
          <p:nvPr>
            <p:ph type="body" sz="half" idx="2"/>
          </p:nvPr>
        </p:nvSpPr>
        <p:spPr>
          <a:xfrm>
            <a:off x="914400" y="3581402"/>
            <a:ext cx="3352800" cy="1905001"/>
          </a:xfrm>
        </p:spPr>
        <p:txBody>
          <a:bodyPr anchor="t">
            <a:normAutofit/>
          </a:bodyPr>
          <a:lstStyle>
            <a:lvl1pPr marL="0" indent="0">
              <a:spcBef>
                <a:spcPts val="0"/>
              </a:spcBef>
              <a:spcAft>
                <a:spcPts val="450"/>
              </a:spcAft>
              <a:buNone/>
              <a:defRPr sz="1350">
                <a:solidFill>
                  <a:schemeClr val="tx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350"/>
            </a:p>
          </p:txBody>
        </p:sp>
      </p:grpSp>
      <p:sp>
        <p:nvSpPr>
          <p:cNvPr id="22" name="Title 21"/>
          <p:cNvSpPr>
            <a:spLocks noGrp="1"/>
          </p:cNvSpPr>
          <p:nvPr>
            <p:ph type="title"/>
          </p:nvPr>
        </p:nvSpPr>
        <p:spPr>
          <a:xfrm>
            <a:off x="914400" y="2286000"/>
            <a:ext cx="3352800" cy="1252728"/>
          </a:xfrm>
        </p:spPr>
        <p:txBody>
          <a:bodyPr anchor="b">
            <a:noAutofit/>
          </a:bodyPr>
          <a:lstStyle>
            <a:lvl1pPr algn="l">
              <a:defRPr sz="2400">
                <a:solidFill>
                  <a:schemeClr val="tx2"/>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651963" y="1828800"/>
            <a:ext cx="3904076" cy="3810000"/>
          </a:xfrm>
        </p:spPr>
        <p:txBody>
          <a:bodyPr anchor="ctr"/>
          <a:lstStyle>
            <a:lvl1pPr>
              <a:buClr>
                <a:schemeClr val="bg1"/>
              </a:buClr>
              <a:defRPr sz="1650">
                <a:solidFill>
                  <a:schemeClr val="tx2"/>
                </a:solidFill>
              </a:defRPr>
            </a:lvl1pPr>
            <a:lvl2pPr>
              <a:buClr>
                <a:schemeClr val="bg1"/>
              </a:buClr>
              <a:defRPr sz="1500">
                <a:solidFill>
                  <a:schemeClr val="tx2"/>
                </a:solidFill>
              </a:defRPr>
            </a:lvl2pPr>
            <a:lvl3pPr>
              <a:buClr>
                <a:schemeClr val="bg1"/>
              </a:buClr>
              <a:defRPr sz="1350">
                <a:solidFill>
                  <a:schemeClr val="tx2"/>
                </a:solidFill>
              </a:defRPr>
            </a:lvl3pPr>
            <a:lvl4pPr>
              <a:buClr>
                <a:schemeClr val="bg1"/>
              </a:buClr>
              <a:defRPr sz="1200">
                <a:solidFill>
                  <a:schemeClr val="tx2"/>
                </a:solidFill>
              </a:defRPr>
            </a:lvl4pPr>
            <a:lvl5pPr>
              <a:buClr>
                <a:schemeClr val="bg1"/>
              </a:buClr>
              <a:defRPr sz="1200">
                <a:solidFill>
                  <a:schemeClr val="tx2"/>
                </a:solidFill>
              </a:defRPr>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Tree>
    <p:extLst>
      <p:ext uri="{BB962C8B-B14F-4D97-AF65-F5344CB8AC3E}">
        <p14:creationId xmlns:p14="http://schemas.microsoft.com/office/powerpoint/2010/main" val="42011916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350"/>
            </a:p>
          </p:txBody>
        </p:sp>
      </p:grpSp>
      <p:sp>
        <p:nvSpPr>
          <p:cNvPr id="2" name="Title 1"/>
          <p:cNvSpPr>
            <a:spLocks noGrp="1"/>
          </p:cNvSpPr>
          <p:nvPr>
            <p:ph type="title"/>
          </p:nvPr>
        </p:nvSpPr>
        <p:spPr>
          <a:xfrm>
            <a:off x="4874156" y="338667"/>
            <a:ext cx="3812645" cy="2429934"/>
          </a:xfrm>
        </p:spPr>
        <p:txBody>
          <a:bodyPr anchor="b">
            <a:normAutofit/>
          </a:bodyPr>
          <a:lstStyle>
            <a:lvl1pPr algn="l">
              <a:defRPr sz="2100" b="0">
                <a:solidFill>
                  <a:srgbClr val="FFFFFF"/>
                </a:solidFill>
              </a:defRPr>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4868334" y="2785533"/>
            <a:ext cx="3818467" cy="2421467"/>
          </a:xfrm>
        </p:spPr>
        <p:txBody>
          <a:bodyPr>
            <a:normAutofit/>
          </a:bodyPr>
          <a:lstStyle>
            <a:lvl1pPr marL="0" indent="0">
              <a:buNone/>
              <a:defRPr sz="1350">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EA7F88B-5376-47EA-9913-A895BF28F8BB}" type="datetime1">
              <a:rPr kumimoji="1" lang="ja-JP" altLang="en-US" smtClean="0"/>
              <a:t>2025/10/14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6EF519-E70C-4FFD-88F3-3392D8F1325D}" type="slidenum">
              <a:rPr kumimoji="1" lang="ja-JP" altLang="en-US" smtClean="0"/>
              <a:t>‹#›</a:t>
            </a:fld>
            <a:endParaRPr kumimoji="1" lang="ja-JP" alt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24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Tree>
    <p:extLst>
      <p:ext uri="{BB962C8B-B14F-4D97-AF65-F5344CB8AC3E}">
        <p14:creationId xmlns:p14="http://schemas.microsoft.com/office/powerpoint/2010/main" val="20967603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5E8EB835-60A6-4F64-B6E5-205EAFF96213}" type="datetime1">
              <a:rPr kumimoji="1" lang="ja-JP" altLang="en-US" smtClean="0"/>
              <a:t>2025/10/14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EF519-E70C-4FFD-88F3-3392D8F1325D}" type="slidenum">
              <a:rPr kumimoji="1" lang="ja-JP" altLang="en-US" smtClean="0"/>
              <a:t>‹#›</a:t>
            </a:fld>
            <a:endParaRPr kumimoji="1" lang="ja-JP" altLang="en-US"/>
          </a:p>
        </p:txBody>
      </p:sp>
    </p:spTree>
    <p:extLst>
      <p:ext uri="{BB962C8B-B14F-4D97-AF65-F5344CB8AC3E}">
        <p14:creationId xmlns:p14="http://schemas.microsoft.com/office/powerpoint/2010/main" val="2486030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Date Placeholder 3"/>
          <p:cNvSpPr>
            <a:spLocks noGrp="1"/>
          </p:cNvSpPr>
          <p:nvPr>
            <p:ph type="dt" sz="half" idx="10"/>
          </p:nvPr>
        </p:nvSpPr>
        <p:spPr/>
        <p:txBody>
          <a:bodyPr/>
          <a:lstStyle/>
          <a:p>
            <a:fld id="{19070329-A90B-45EA-85A7-1C0AECAEA9AA}" type="datetime1">
              <a:rPr kumimoji="1" lang="ja-JP" altLang="en-US" smtClean="0"/>
              <a:t>2025/10/14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EF519-E70C-4FFD-88F3-3392D8F1325D}" type="slidenum">
              <a:rPr kumimoji="1" lang="ja-JP" altLang="en-US" smtClean="0"/>
              <a:t>‹#›</a:t>
            </a:fld>
            <a:endParaRPr kumimoji="1" lang="ja-JP" alt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350"/>
            </a:p>
          </p:txBody>
        </p:sp>
      </p:grpSp>
      <p:sp>
        <p:nvSpPr>
          <p:cNvPr id="2" name="Vertical Title 1"/>
          <p:cNvSpPr>
            <a:spLocks noGrp="1"/>
          </p:cNvSpPr>
          <p:nvPr>
            <p:ph type="title" orient="vert"/>
          </p:nvPr>
        </p:nvSpPr>
        <p:spPr>
          <a:xfrm>
            <a:off x="6629400" y="1447802"/>
            <a:ext cx="2057400" cy="4487333"/>
          </a:xfrm>
        </p:spPr>
        <p:txBody>
          <a:bodyPr vert="eaVert" anchor="ctr"/>
          <a:lstStyle>
            <a:lvl1pPr algn="l">
              <a:defRPr>
                <a:solidFill>
                  <a:schemeClr val="tx2"/>
                </a:solidFill>
              </a:defRPr>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Tree>
    <p:extLst>
      <p:ext uri="{BB962C8B-B14F-4D97-AF65-F5344CB8AC3E}">
        <p14:creationId xmlns:p14="http://schemas.microsoft.com/office/powerpoint/2010/main" val="24801927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80902" y="1275025"/>
            <a:ext cx="7182197"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088136" y="1385316"/>
            <a:ext cx="6967728" cy="4087368"/>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3794760" y="1267730"/>
            <a:ext cx="155448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3886200" y="1267731"/>
            <a:ext cx="1371600" cy="548640"/>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71281" y="2091263"/>
            <a:ext cx="6801440" cy="2590800"/>
          </a:xfrm>
        </p:spPr>
        <p:txBody>
          <a:bodyPr tIns="45720" bIns="45720" anchor="ctr">
            <a:noAutofit/>
          </a:bodyPr>
          <a:lstStyle>
            <a:lvl1pPr algn="ctr">
              <a:lnSpc>
                <a:spcPct val="83000"/>
              </a:lnSpc>
              <a:defRPr lang="en-US" sz="6200" b="0" kern="1200" cap="all" spc="-100" baseline="0" dirty="0">
                <a:solidFill>
                  <a:schemeClr val="tx1">
                    <a:lumMod val="85000"/>
                    <a:lumOff val="15000"/>
                  </a:schemeClr>
                </a:solidFill>
                <a:effectLst/>
                <a:latin typeface="+mj-lt"/>
                <a:ea typeface="+mn-ea"/>
                <a:cs typeface="+mn-cs"/>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171575" y="4682062"/>
            <a:ext cx="6803136" cy="502920"/>
          </a:xfrm>
        </p:spPr>
        <p:txBody>
          <a:bodyPr>
            <a:normAutofit/>
          </a:bodyPr>
          <a:lstStyle>
            <a:lvl1pPr marL="0" indent="0" algn="ctr">
              <a:spcBef>
                <a:spcPts val="0"/>
              </a:spcBef>
              <a:buNone/>
              <a:defRPr sz="1400" spc="80" baseline="0">
                <a:solidFill>
                  <a:schemeClr val="tx1"/>
                </a:solidFill>
              </a:defRPr>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vl6pPr marL="2286000" indent="0" algn="ctr">
              <a:buNone/>
              <a:defRPr sz="1400"/>
            </a:lvl6pPr>
            <a:lvl7pPr marL="2743200" indent="0" algn="ctr">
              <a:buNone/>
              <a:defRPr sz="1400"/>
            </a:lvl7pPr>
            <a:lvl8pPr marL="3200400" indent="0" algn="ctr">
              <a:buNone/>
              <a:defRPr sz="1400"/>
            </a:lvl8pPr>
            <a:lvl9pPr marL="3657600" indent="0" algn="ctr">
              <a:buNone/>
              <a:defRPr sz="1400"/>
            </a:lvl9pPr>
          </a:lstStyle>
          <a:p>
            <a:r>
              <a:rPr lang="ja-JP" altLang="en-US"/>
              <a:t>マスター サブタイトルの書式設定</a:t>
            </a:r>
            <a:endParaRPr lang="en-US" dirty="0"/>
          </a:p>
        </p:txBody>
      </p:sp>
      <p:sp>
        <p:nvSpPr>
          <p:cNvPr id="20" name="Date Placeholder 19"/>
          <p:cNvSpPr>
            <a:spLocks noGrp="1"/>
          </p:cNvSpPr>
          <p:nvPr>
            <p:ph type="dt" sz="half" idx="10"/>
          </p:nvPr>
        </p:nvSpPr>
        <p:spPr>
          <a:xfrm>
            <a:off x="3931920" y="1327188"/>
            <a:ext cx="1280160" cy="457200"/>
          </a:xfrm>
        </p:spPr>
        <p:txBody>
          <a:bodyPr/>
          <a:lstStyle>
            <a:lvl1pPr algn="ctr">
              <a:defRPr sz="1100" spc="0" baseline="0">
                <a:solidFill>
                  <a:schemeClr val="tx1"/>
                </a:solidFill>
                <a:latin typeface="+mn-lt"/>
              </a:defRPr>
            </a:lvl1pPr>
          </a:lstStyle>
          <a:p>
            <a:fld id="{2391305B-665D-4B6C-BC9E-869379A5AF85}" type="datetime1">
              <a:rPr kumimoji="1" lang="ja-JP" altLang="en-US" smtClean="0"/>
              <a:t>2025/10/14</a:t>
            </a:fld>
            <a:endParaRPr kumimoji="1" lang="ja-JP" altLang="en-US"/>
          </a:p>
        </p:txBody>
      </p:sp>
      <p:sp>
        <p:nvSpPr>
          <p:cNvPr id="21" name="Footer Placeholder 20"/>
          <p:cNvSpPr>
            <a:spLocks noGrp="1"/>
          </p:cNvSpPr>
          <p:nvPr>
            <p:ph type="ftr" sz="quarter" idx="11"/>
          </p:nvPr>
        </p:nvSpPr>
        <p:spPr>
          <a:xfrm>
            <a:off x="1104936" y="5211060"/>
            <a:ext cx="4429125" cy="228600"/>
          </a:xfrm>
        </p:spPr>
        <p:txBody>
          <a:bodyPr/>
          <a:lstStyle>
            <a:lvl1pPr algn="l">
              <a:defRPr sz="900">
                <a:solidFill>
                  <a:schemeClr val="tx1">
                    <a:lumMod val="75000"/>
                    <a:lumOff val="25000"/>
                  </a:schemeClr>
                </a:solidFill>
              </a:defRPr>
            </a:lvl1pPr>
          </a:lstStyle>
          <a:p>
            <a:endParaRPr kumimoji="1" lang="ja-JP" altLang="en-US"/>
          </a:p>
        </p:txBody>
      </p:sp>
      <p:sp>
        <p:nvSpPr>
          <p:cNvPr id="22" name="Slide Number Placeholder 21"/>
          <p:cNvSpPr>
            <a:spLocks noGrp="1"/>
          </p:cNvSpPr>
          <p:nvPr>
            <p:ph type="sldNum" sz="quarter" idx="12"/>
          </p:nvPr>
        </p:nvSpPr>
        <p:spPr>
          <a:xfrm>
            <a:off x="6455190" y="5212080"/>
            <a:ext cx="1583911" cy="228600"/>
          </a:xfrm>
        </p:spPr>
        <p:txBody>
          <a:bodyPr/>
          <a:lstStyle>
            <a:lvl1pPr>
              <a:defRPr>
                <a:solidFill>
                  <a:schemeClr val="tx1">
                    <a:lumMod val="75000"/>
                    <a:lumOff val="25000"/>
                  </a:schemeClr>
                </a:solidFill>
              </a:defRPr>
            </a:lvl1pPr>
          </a:lstStyle>
          <a:p>
            <a:fld id="{587FA097-D11F-416D-8F5D-7D1E02BB5073}" type="slidenum">
              <a:rPr kumimoji="1" lang="ja-JP" altLang="en-US" smtClean="0"/>
              <a:t>‹#›</a:t>
            </a:fld>
            <a:endParaRPr kumimoji="1" lang="ja-JP" altLang="en-US"/>
          </a:p>
        </p:txBody>
      </p:sp>
    </p:spTree>
    <p:extLst>
      <p:ext uri="{BB962C8B-B14F-4D97-AF65-F5344CB8AC3E}">
        <p14:creationId xmlns:p14="http://schemas.microsoft.com/office/powerpoint/2010/main" val="2215243673"/>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DD290BB-15B1-468B-889B-58FEA1A3F8D5}" type="datetime1">
              <a:rPr kumimoji="1" lang="ja-JP" altLang="en-US" smtClean="0"/>
              <a:t>2025/10/14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87FA097-D11F-416D-8F5D-7D1E02BB5073}" type="slidenum">
              <a:rPr kumimoji="1" lang="ja-JP" altLang="en-US" smtClean="0"/>
              <a:t>‹#›</a:t>
            </a:fld>
            <a:endParaRPr kumimoji="1" lang="ja-JP" altLang="en-US"/>
          </a:p>
        </p:txBody>
      </p:sp>
    </p:spTree>
    <p:extLst>
      <p:ext uri="{BB962C8B-B14F-4D97-AF65-F5344CB8AC3E}">
        <p14:creationId xmlns:p14="http://schemas.microsoft.com/office/powerpoint/2010/main" val="37284813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9144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980902" y="1275025"/>
            <a:ext cx="7182197"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088136" y="1385316"/>
            <a:ext cx="6967728" cy="4087368"/>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3794760" y="1267730"/>
            <a:ext cx="155448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3886200" y="1267731"/>
            <a:ext cx="1371600" cy="548640"/>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172717" y="2094309"/>
            <a:ext cx="6803136" cy="2587752"/>
          </a:xfrm>
        </p:spPr>
        <p:txBody>
          <a:bodyPr anchor="ctr">
            <a:noAutofit/>
          </a:bodyPr>
          <a:lstStyle>
            <a:lvl1pPr algn="ctr">
              <a:lnSpc>
                <a:spcPct val="83000"/>
              </a:lnSpc>
              <a:defRPr lang="en-US" sz="6200" kern="1200" cap="all" spc="-100" baseline="0" dirty="0">
                <a:solidFill>
                  <a:schemeClr val="tx1">
                    <a:lumMod val="85000"/>
                    <a:lumOff val="15000"/>
                  </a:schemeClr>
                </a:solidFill>
                <a:effectLst/>
                <a:latin typeface="+mj-lt"/>
                <a:ea typeface="+mn-ea"/>
                <a:cs typeface="+mn-cs"/>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172718" y="4682062"/>
            <a:ext cx="6803136" cy="502920"/>
          </a:xfrm>
        </p:spPr>
        <p:txBody>
          <a:bodyPr anchor="t">
            <a:normAutofit/>
          </a:bodyPr>
          <a:lstStyle>
            <a:lvl1pPr marL="0" indent="0" algn="ctr">
              <a:buNone/>
              <a:defRPr sz="1400">
                <a:solidFill>
                  <a:schemeClr val="tx1"/>
                </a:solidFill>
                <a:effectLst/>
              </a:defRPr>
            </a:lvl1pPr>
            <a:lvl2pPr marL="457200" indent="0">
              <a:buNone/>
              <a:defRPr sz="1400">
                <a:solidFill>
                  <a:schemeClr val="tx1">
                    <a:tint val="75000"/>
                  </a:schemeClr>
                </a:solidFill>
              </a:defRPr>
            </a:lvl2pPr>
            <a:lvl3pPr marL="914400" indent="0">
              <a:buNone/>
              <a:defRPr sz="14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a:xfrm>
            <a:off x="3931920" y="1325880"/>
            <a:ext cx="1280160" cy="457200"/>
          </a:xfrm>
        </p:spPr>
        <p:txBody>
          <a:bodyPr/>
          <a:lstStyle>
            <a:lvl1pPr algn="ctr">
              <a:defRPr lang="en-US" sz="1100" kern="1200" spc="0" baseline="0">
                <a:solidFill>
                  <a:schemeClr val="tx1"/>
                </a:solidFill>
                <a:latin typeface="+mn-lt"/>
                <a:ea typeface="+mn-ea"/>
                <a:cs typeface="+mn-cs"/>
              </a:defRPr>
            </a:lvl1pPr>
          </a:lstStyle>
          <a:p>
            <a:fld id="{1856F49F-F4A2-4966-90D3-C62BAF6581AF}" type="datetime1">
              <a:rPr kumimoji="1" lang="ja-JP" altLang="en-US" smtClean="0"/>
              <a:t>2025/10/14</a:t>
            </a:fld>
            <a:endParaRPr kumimoji="1" lang="ja-JP" altLang="en-US"/>
          </a:p>
        </p:txBody>
      </p:sp>
      <p:sp>
        <p:nvSpPr>
          <p:cNvPr id="5" name="Footer Placeholder 4"/>
          <p:cNvSpPr>
            <a:spLocks noGrp="1"/>
          </p:cNvSpPr>
          <p:nvPr>
            <p:ph type="ftr" sz="quarter" idx="11"/>
          </p:nvPr>
        </p:nvSpPr>
        <p:spPr>
          <a:xfrm>
            <a:off x="1104679" y="5211060"/>
            <a:ext cx="4430268" cy="228600"/>
          </a:xfrm>
        </p:spPr>
        <p:txBody>
          <a:bodyPr/>
          <a:lstStyle>
            <a:lvl1pPr algn="l">
              <a:defRPr/>
            </a:lvl1pPr>
          </a:lstStyle>
          <a:p>
            <a:endParaRPr kumimoji="1" lang="ja-JP" altLang="en-US"/>
          </a:p>
        </p:txBody>
      </p:sp>
      <p:sp>
        <p:nvSpPr>
          <p:cNvPr id="6" name="Slide Number Placeholder 5"/>
          <p:cNvSpPr>
            <a:spLocks noGrp="1"/>
          </p:cNvSpPr>
          <p:nvPr>
            <p:ph type="sldNum" sz="quarter" idx="12"/>
          </p:nvPr>
        </p:nvSpPr>
        <p:spPr>
          <a:xfrm>
            <a:off x="6453378" y="5211060"/>
            <a:ext cx="1584198" cy="228600"/>
          </a:xfrm>
        </p:spPr>
        <p:txBody>
          <a:bodyPr/>
          <a:lstStyle/>
          <a:p>
            <a:fld id="{587FA097-D11F-416D-8F5D-7D1E02BB5073}" type="slidenum">
              <a:rPr kumimoji="1" lang="ja-JP" altLang="en-US" smtClean="0"/>
              <a:t>‹#›</a:t>
            </a:fld>
            <a:endParaRPr kumimoji="1" lang="ja-JP" altLang="en-US"/>
          </a:p>
        </p:txBody>
      </p:sp>
    </p:spTree>
    <p:extLst>
      <p:ext uri="{BB962C8B-B14F-4D97-AF65-F5344CB8AC3E}">
        <p14:creationId xmlns:p14="http://schemas.microsoft.com/office/powerpoint/2010/main" val="2495127925"/>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731520" y="2103120"/>
            <a:ext cx="3657600" cy="393192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754880" y="2103120"/>
            <a:ext cx="3657600" cy="393192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A0D49FF4-995E-4ADE-99EB-BD816938A49F}" type="datetime1">
              <a:rPr kumimoji="1" lang="ja-JP" altLang="en-US" smtClean="0"/>
              <a:t>2025/10/14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87FA097-D11F-416D-8F5D-7D1E02BB5073}" type="slidenum">
              <a:rPr kumimoji="1" lang="ja-JP" altLang="en-US" smtClean="0"/>
              <a:t>‹#›</a:t>
            </a:fld>
            <a:endParaRPr kumimoji="1" lang="ja-JP" altLang="en-US"/>
          </a:p>
        </p:txBody>
      </p:sp>
    </p:spTree>
    <p:extLst>
      <p:ext uri="{BB962C8B-B14F-4D97-AF65-F5344CB8AC3E}">
        <p14:creationId xmlns:p14="http://schemas.microsoft.com/office/powerpoint/2010/main" val="1106627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1520" y="2074334"/>
            <a:ext cx="365760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731520" y="2755898"/>
            <a:ext cx="36576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754880" y="2074334"/>
            <a:ext cx="365760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754880" y="2756581"/>
            <a:ext cx="36576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099A37E5-82ED-4D7F-A69F-29EE4AEE4888}" type="datetime1">
              <a:rPr kumimoji="1" lang="ja-JP" altLang="en-US" smtClean="0"/>
              <a:t>2025/10/14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87FA097-D11F-416D-8F5D-7D1E02BB5073}" type="slidenum">
              <a:rPr kumimoji="1" lang="ja-JP" altLang="en-US" smtClean="0"/>
              <a:t>‹#›</a:t>
            </a:fld>
            <a:endParaRPr kumimoji="1" lang="ja-JP" altLang="en-US"/>
          </a:p>
        </p:txBody>
      </p:sp>
    </p:spTree>
    <p:extLst>
      <p:ext uri="{BB962C8B-B14F-4D97-AF65-F5344CB8AC3E}">
        <p14:creationId xmlns:p14="http://schemas.microsoft.com/office/powerpoint/2010/main" val="797478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ja-JP" altLang="en-US"/>
              <a:t>マスター テキストの書式設定</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023FF6B7-AF85-4BBC-A776-886A4BFF317C}" type="datetimeFigureOut">
              <a:rPr kumimoji="1" lang="ja-JP" altLang="en-US" smtClean="0"/>
              <a:t>2025/10/14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26EF519-E70C-4FFD-88F3-3392D8F1325D}" type="slidenum">
              <a:rPr kumimoji="1" lang="ja-JP" altLang="en-US" smtClean="0"/>
              <a:t>‹#›</a:t>
            </a:fld>
            <a:endParaRPr kumimoji="1" lang="ja-JP"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2FDCCAD-33EF-4E10-91E6-5E369B8E361F}" type="datetime1">
              <a:rPr kumimoji="1" lang="ja-JP" altLang="en-US" smtClean="0"/>
              <a:t>2025/10/14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87FA097-D11F-416D-8F5D-7D1E02BB5073}" type="slidenum">
              <a:rPr kumimoji="1" lang="ja-JP" altLang="en-US" smtClean="0"/>
              <a:t>‹#›</a:t>
            </a:fld>
            <a:endParaRPr kumimoji="1" lang="ja-JP" altLang="en-US"/>
          </a:p>
        </p:txBody>
      </p:sp>
    </p:spTree>
    <p:extLst>
      <p:ext uri="{BB962C8B-B14F-4D97-AF65-F5344CB8AC3E}">
        <p14:creationId xmlns:p14="http://schemas.microsoft.com/office/powerpoint/2010/main" val="11562462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EA36F4-F4D6-4464-B11B-2EE4B4FBEF66}" type="datetime1">
              <a:rPr kumimoji="1" lang="ja-JP" altLang="en-US" smtClean="0"/>
              <a:t>2025/10/14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87FA097-D11F-416D-8F5D-7D1E02BB5073}" type="slidenum">
              <a:rPr kumimoji="1" lang="ja-JP" altLang="en-US" smtClean="0"/>
              <a:t>‹#›</a:t>
            </a:fld>
            <a:endParaRPr kumimoji="1" lang="ja-JP" altLang="en-US"/>
          </a:p>
        </p:txBody>
      </p:sp>
    </p:spTree>
    <p:extLst>
      <p:ext uri="{BB962C8B-B14F-4D97-AF65-F5344CB8AC3E}">
        <p14:creationId xmlns:p14="http://schemas.microsoft.com/office/powerpoint/2010/main" val="7955446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16" name="Rectangle 15"/>
          <p:cNvSpPr/>
          <p:nvPr/>
        </p:nvSpPr>
        <p:spPr>
          <a:xfrm>
            <a:off x="184147" y="173736"/>
            <a:ext cx="6398514" cy="65105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6765290" y="173736"/>
            <a:ext cx="2194560" cy="65105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607392"/>
            <a:ext cx="1823085" cy="1645920"/>
          </a:xfrm>
        </p:spPr>
        <p:txBody>
          <a:bodyPr anchor="b">
            <a:normAutofit/>
          </a:bodyPr>
          <a:lstStyle>
            <a:lvl1pPr algn="l" defTabSz="914400" rtl="0" eaLnBrk="1" latinLnBrk="0" hangingPunct="1">
              <a:lnSpc>
                <a:spcPct val="90000"/>
              </a:lnSpc>
              <a:spcBef>
                <a:spcPct val="0"/>
              </a:spcBef>
              <a:buNone/>
              <a:defRPr lang="en-US" sz="2400" b="0" kern="1200" cap="none" spc="0" baseline="0" dirty="0">
                <a:solidFill>
                  <a:srgbClr val="FFFFFF"/>
                </a:solidFill>
                <a:effectLst/>
                <a:latin typeface="+mj-lt"/>
                <a:ea typeface="+mn-ea"/>
                <a:cs typeface="+mn-cs"/>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668976" y="907143"/>
            <a:ext cx="5428856" cy="5043714"/>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972300" y="2286000"/>
            <a:ext cx="1823085" cy="3505200"/>
          </a:xfrm>
        </p:spPr>
        <p:txBody>
          <a:bodyPr>
            <a:normAutofit/>
          </a:bodyPr>
          <a:lstStyle>
            <a:lvl1pPr marL="0" indent="0">
              <a:lnSpc>
                <a:spcPct val="110000"/>
              </a:lnSpc>
              <a:spcBef>
                <a:spcPts val="800"/>
              </a:spcBef>
              <a:buNone/>
              <a:defRPr sz="13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8" name="Date Placeholder 7"/>
          <p:cNvSpPr>
            <a:spLocks noGrp="1"/>
          </p:cNvSpPr>
          <p:nvPr>
            <p:ph type="dt" sz="half" idx="10"/>
          </p:nvPr>
        </p:nvSpPr>
        <p:spPr/>
        <p:txBody>
          <a:bodyPr/>
          <a:lstStyle/>
          <a:p>
            <a:fld id="{7E44A11A-BBA7-471F-A343-264A2C32114F}" type="datetime1">
              <a:rPr kumimoji="1" lang="ja-JP" altLang="en-US" smtClean="0"/>
              <a:t>2025/10/14</a:t>
            </a:fld>
            <a:endParaRPr kumimoji="1" lang="ja-JP" altLang="en-US"/>
          </a:p>
        </p:txBody>
      </p:sp>
      <p:sp>
        <p:nvSpPr>
          <p:cNvPr id="9" name="Footer Placeholder 8"/>
          <p:cNvSpPr>
            <a:spLocks noGrp="1"/>
          </p:cNvSpPr>
          <p:nvPr>
            <p:ph type="ftr" sz="quarter" idx="11"/>
          </p:nvPr>
        </p:nvSpPr>
        <p:spPr/>
        <p:txBody>
          <a:bodyPr/>
          <a:lstStyle>
            <a:lvl1pPr algn="r">
              <a:defRPr/>
            </a:lvl1pPr>
          </a:lstStyle>
          <a:p>
            <a:endParaRPr kumimoji="1" lang="ja-JP" altLang="en-US"/>
          </a:p>
        </p:txBody>
      </p:sp>
      <p:sp>
        <p:nvSpPr>
          <p:cNvPr id="11" name="Slide Number Placeholder 10"/>
          <p:cNvSpPr>
            <a:spLocks noGrp="1"/>
          </p:cNvSpPr>
          <p:nvPr>
            <p:ph type="sldNum" sz="quarter" idx="12"/>
          </p:nvPr>
        </p:nvSpPr>
        <p:spPr>
          <a:xfrm>
            <a:off x="7795258" y="6310086"/>
            <a:ext cx="1097280" cy="274320"/>
          </a:xfrm>
        </p:spPr>
        <p:txBody>
          <a:bodyPr/>
          <a:lstStyle>
            <a:lvl1pPr>
              <a:defRPr>
                <a:solidFill>
                  <a:srgbClr val="FFFFFF"/>
                </a:solidFill>
              </a:defRPr>
            </a:lvl1pPr>
          </a:lstStyle>
          <a:p>
            <a:fld id="{587FA097-D11F-416D-8F5D-7D1E02BB5073}" type="slidenum">
              <a:rPr kumimoji="1" lang="ja-JP" altLang="en-US" smtClean="0"/>
              <a:t>‹#›</a:t>
            </a:fld>
            <a:endParaRPr kumimoji="1" lang="ja-JP" altLang="en-US"/>
          </a:p>
        </p:txBody>
      </p:sp>
      <p:sp>
        <p:nvSpPr>
          <p:cNvPr id="12" name="Rectangle 11"/>
          <p:cNvSpPr/>
          <p:nvPr/>
        </p:nvSpPr>
        <p:spPr>
          <a:xfrm>
            <a:off x="6868160" y="274320"/>
            <a:ext cx="1988820" cy="6309360"/>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09548388"/>
      </p:ext>
    </p:extLst>
  </p:cSld>
  <p:clrMapOvr>
    <a:masterClrMapping/>
  </p:clrMapOvr>
  <p:hf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14" name="Rectangle 13"/>
          <p:cNvSpPr/>
          <p:nvPr/>
        </p:nvSpPr>
        <p:spPr>
          <a:xfrm>
            <a:off x="6765290" y="173736"/>
            <a:ext cx="2194560" cy="65105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603504"/>
            <a:ext cx="1824228" cy="1645920"/>
          </a:xfrm>
        </p:spPr>
        <p:txBody>
          <a:bodyPr anchor="b">
            <a:noAutofit/>
          </a:bodyPr>
          <a:lstStyle>
            <a:lvl1pPr algn="l">
              <a:defRPr sz="2400" b="0">
                <a:solidFill>
                  <a:srgbClr val="FFFFFF"/>
                </a:solidFill>
                <a:latin typeface="+mj-lt"/>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71449" y="173736"/>
            <a:ext cx="6398514" cy="6510528"/>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972300" y="2286000"/>
            <a:ext cx="1824228" cy="3502152"/>
          </a:xfrm>
        </p:spPr>
        <p:txBody>
          <a:bodyPr>
            <a:normAutofit/>
          </a:bodyPr>
          <a:lstStyle>
            <a:lvl1pPr marL="0" indent="0" algn="l">
              <a:lnSpc>
                <a:spcPct val="110000"/>
              </a:lnSpc>
              <a:spcBef>
                <a:spcPts val="800"/>
              </a:spcBef>
              <a:buNone/>
              <a:defRPr sz="13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2A8988DD-1EC8-4B83-AA7E-4E12A2B98192}" type="datetime1">
              <a:rPr kumimoji="1" lang="ja-JP" altLang="en-US" smtClean="0"/>
              <a:t>2025/10/14</a:t>
            </a:fld>
            <a:endParaRPr kumimoji="1" lang="ja-JP" altLang="en-US"/>
          </a:p>
        </p:txBody>
      </p:sp>
      <p:sp>
        <p:nvSpPr>
          <p:cNvPr id="6" name="Footer Placeholder 5"/>
          <p:cNvSpPr>
            <a:spLocks noGrp="1"/>
          </p:cNvSpPr>
          <p:nvPr>
            <p:ph type="ftr" sz="quarter" idx="11"/>
          </p:nvPr>
        </p:nvSpPr>
        <p:spPr/>
        <p:txBody>
          <a:bodyPr/>
          <a:lstStyle>
            <a:lvl1pPr marL="0" algn="r" defTabSz="914400" rtl="0" eaLnBrk="1" latinLnBrk="0" hangingPunct="1">
              <a:defRPr lang="en-US" sz="9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kumimoji="1" lang="ja-JP" altLang="en-US"/>
          </a:p>
        </p:txBody>
      </p:sp>
      <p:sp>
        <p:nvSpPr>
          <p:cNvPr id="7" name="Slide Number Placeholder 6"/>
          <p:cNvSpPr>
            <a:spLocks noGrp="1"/>
          </p:cNvSpPr>
          <p:nvPr>
            <p:ph type="sldNum" sz="quarter" idx="12"/>
          </p:nvPr>
        </p:nvSpPr>
        <p:spPr>
          <a:xfrm>
            <a:off x="7797546" y="6309360"/>
            <a:ext cx="1097280" cy="274320"/>
          </a:xfrm>
        </p:spPr>
        <p:txBody>
          <a:bodyPr/>
          <a:lstStyle>
            <a:lvl1pPr>
              <a:defRPr>
                <a:solidFill>
                  <a:srgbClr val="FFFFFF"/>
                </a:solidFill>
              </a:defRPr>
            </a:lvl1pPr>
          </a:lstStyle>
          <a:p>
            <a:fld id="{587FA097-D11F-416D-8F5D-7D1E02BB5073}" type="slidenum">
              <a:rPr kumimoji="1" lang="ja-JP" altLang="en-US" smtClean="0"/>
              <a:t>‹#›</a:t>
            </a:fld>
            <a:endParaRPr kumimoji="1" lang="ja-JP" altLang="en-US"/>
          </a:p>
        </p:txBody>
      </p:sp>
      <p:sp>
        <p:nvSpPr>
          <p:cNvPr id="11" name="Rectangle 10"/>
          <p:cNvSpPr/>
          <p:nvPr/>
        </p:nvSpPr>
        <p:spPr>
          <a:xfrm>
            <a:off x="6868160" y="274320"/>
            <a:ext cx="1988820" cy="6309360"/>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606034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E44A11A-BBA7-471F-A343-264A2C32114F}" type="datetime1">
              <a:rPr kumimoji="1" lang="ja-JP" altLang="en-US" smtClean="0"/>
              <a:t>2025/10/14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87FA097-D11F-416D-8F5D-7D1E02BB5073}" type="slidenum">
              <a:rPr kumimoji="1" lang="ja-JP" altLang="en-US" smtClean="0"/>
              <a:t>‹#›</a:t>
            </a:fld>
            <a:endParaRPr kumimoji="1" lang="ja-JP" altLang="en-US"/>
          </a:p>
        </p:txBody>
      </p:sp>
    </p:spTree>
    <p:extLst>
      <p:ext uri="{BB962C8B-B14F-4D97-AF65-F5344CB8AC3E}">
        <p14:creationId xmlns:p14="http://schemas.microsoft.com/office/powerpoint/2010/main" val="2816683838"/>
      </p:ext>
    </p:extLst>
  </p:cSld>
  <p:clrMapOvr>
    <a:masterClrMapping/>
  </p:clrMapOvr>
  <p:hf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762000"/>
            <a:ext cx="1771650" cy="525780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762000"/>
            <a:ext cx="6057900" cy="52578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F0BBA90-D53A-411C-82FD-2C22D2F86C16}" type="datetime1">
              <a:rPr kumimoji="1" lang="ja-JP" altLang="en-US" smtClean="0"/>
              <a:t>2025/10/14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87FA097-D11F-416D-8F5D-7D1E02BB5073}" type="slidenum">
              <a:rPr kumimoji="1" lang="ja-JP" altLang="en-US" smtClean="0"/>
              <a:t>‹#›</a:t>
            </a:fld>
            <a:endParaRPr kumimoji="1" lang="ja-JP" altLang="en-US"/>
          </a:p>
        </p:txBody>
      </p:sp>
    </p:spTree>
    <p:extLst>
      <p:ext uri="{BB962C8B-B14F-4D97-AF65-F5344CB8AC3E}">
        <p14:creationId xmlns:p14="http://schemas.microsoft.com/office/powerpoint/2010/main" val="667340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023FF6B7-AF85-4BBC-A776-886A4BFF317C}" type="datetimeFigureOut">
              <a:rPr kumimoji="1" lang="ja-JP" altLang="en-US" smtClean="0"/>
              <a:t>2025/10/14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B26EF519-E70C-4FFD-88F3-3392D8F1325D}"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3FF6B7-AF85-4BBC-A776-886A4BFF317C}" type="datetimeFigureOut">
              <a:rPr kumimoji="1" lang="ja-JP" altLang="en-US" smtClean="0"/>
              <a:t>2025/10/14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6EF519-E70C-4FFD-88F3-3392D8F1325D}"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23FF6B7-AF85-4BBC-A776-886A4BFF317C}" type="datetimeFigureOut">
              <a:rPr kumimoji="1" lang="ja-JP" altLang="en-US" smtClean="0"/>
              <a:t>2025/10/14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6EF519-E70C-4FFD-88F3-3392D8F1325D}" type="slidenum">
              <a:rPr kumimoji="1" lang="ja-JP" altLang="en-US" smtClean="0"/>
              <a:t>‹#›</a:t>
            </a:fld>
            <a:endParaRPr kumimoji="1" lang="ja-JP" altLang="en-US"/>
          </a:p>
        </p:txBody>
      </p:sp>
      <p:sp>
        <p:nvSpPr>
          <p:cNvPr id="8" name="Title 7"/>
          <p:cNvSpPr>
            <a:spLocks noGrp="1"/>
          </p:cNvSpPr>
          <p:nvPr>
            <p:ph type="title"/>
          </p:nvPr>
        </p:nvSpPr>
        <p:spPr/>
        <p:txBody>
          <a:bodyPr/>
          <a:lstStyle/>
          <a:p>
            <a:r>
              <a:rPr lang="ja-JP" altLang="en-US"/>
              <a:t>マスター タイトルの書式設定</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23FF6B7-AF85-4BBC-A776-886A4BFF317C}" type="datetimeFigureOut">
              <a:rPr kumimoji="1" lang="ja-JP" altLang="en-US" smtClean="0"/>
              <a:t>2025/10/14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B26EF519-E70C-4FFD-88F3-3392D8F1325D}" type="slidenum">
              <a:rPr kumimoji="1" lang="ja-JP" altLang="en-US" smtClean="0"/>
              <a:t>‹#›</a:t>
            </a:fld>
            <a:endParaRPr kumimoji="1" lang="ja-JP" alt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ja-JP" altLang="en-US"/>
              <a:t>マスター タイトルの書式設定</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023FF6B7-AF85-4BBC-A776-886A4BFF317C}" type="datetimeFigureOut">
              <a:rPr kumimoji="1" lang="ja-JP" altLang="en-US" smtClean="0"/>
              <a:t>2025/10/14</a:t>
            </a:fld>
            <a:endParaRPr kumimoji="1" lang="ja-JP" alt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kumimoji="1" lang="ja-JP" altLang="en-US"/>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B26EF519-E70C-4FFD-88F3-3392D8F1325D}" type="slidenum">
              <a:rPr kumimoji="1" lang="ja-JP" altLang="en-US" smtClean="0"/>
              <a:t>‹#›</a:t>
            </a:fld>
            <a:endParaRPr kumimoji="1" lang="ja-JP" altLang="en-US"/>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kumimoji="1"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kumimoji="1"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kumimoji="1"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kumimoji="1"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kumimoji="1"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kumimoji="1"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kumimoji="1" sz="16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AFA6D187-4C3C-421D-A873-47F99054CA40}" type="datetime1">
              <a:rPr kumimoji="1" lang="ja-JP" altLang="en-US" smtClean="0"/>
              <a:t>2025/10/14</a:t>
            </a:fld>
            <a:endParaRPr kumimoji="1" lang="ja-JP" alt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kumimoji="1" lang="ja-JP" alt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26EF519-E70C-4FFD-88F3-3392D8F1325D}" type="slidenum">
              <a:rPr kumimoji="1" lang="ja-JP" altLang="en-US" smtClean="0"/>
              <a:t>‹#›</a:t>
            </a:fld>
            <a:endParaRPr kumimoji="1" lang="ja-JP" alt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Tree>
    <p:extLst>
      <p:ext uri="{BB962C8B-B14F-4D97-AF65-F5344CB8AC3E}">
        <p14:creationId xmlns:p14="http://schemas.microsoft.com/office/powerpoint/2010/main" val="24974718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57200" y="1752602"/>
            <a:ext cx="7620000" cy="437356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750">
                <a:solidFill>
                  <a:schemeClr val="tx1"/>
                </a:solidFill>
              </a:defRPr>
            </a:lvl1pPr>
          </a:lstStyle>
          <a:p>
            <a:fld id="{47F1858E-F770-4674-8137-C4F5F2AF1BA8}" type="datetime1">
              <a:rPr kumimoji="1" lang="ja-JP" altLang="en-US" smtClean="0"/>
              <a:t>2025/10/14</a:t>
            </a:fld>
            <a:endParaRPr kumimoji="1" lang="ja-JP" altLang="en-US"/>
          </a:p>
        </p:txBody>
      </p:sp>
      <p:sp>
        <p:nvSpPr>
          <p:cNvPr id="5" name="Footer Placeholder 4"/>
          <p:cNvSpPr>
            <a:spLocks noGrp="1"/>
          </p:cNvSpPr>
          <p:nvPr>
            <p:ph type="ftr" sz="quarter" idx="3"/>
          </p:nvPr>
        </p:nvSpPr>
        <p:spPr>
          <a:xfrm>
            <a:off x="457200" y="6492877"/>
            <a:ext cx="3429000" cy="283845"/>
          </a:xfrm>
          <a:prstGeom prst="rect">
            <a:avLst/>
          </a:prstGeom>
        </p:spPr>
        <p:txBody>
          <a:bodyPr vert="horz" lIns="91440" tIns="45720" rIns="91440" bIns="45720" rtlCol="0" anchor="t"/>
          <a:lstStyle>
            <a:lvl1pPr algn="l">
              <a:defRPr sz="750">
                <a:solidFill>
                  <a:schemeClr val="tx1"/>
                </a:solidFill>
              </a:defRPr>
            </a:lvl1pPr>
          </a:lstStyle>
          <a:p>
            <a:endParaRPr kumimoji="1" lang="ja-JP" altLang="en-US"/>
          </a:p>
        </p:txBody>
      </p:sp>
      <p:sp>
        <p:nvSpPr>
          <p:cNvPr id="6" name="Slide Number Placeholder 5"/>
          <p:cNvSpPr>
            <a:spLocks noGrp="1"/>
          </p:cNvSpPr>
          <p:nvPr>
            <p:ph type="sldNum" sz="quarter" idx="4"/>
          </p:nvPr>
        </p:nvSpPr>
        <p:spPr>
          <a:xfrm rot="16200000">
            <a:off x="8227378" y="5885499"/>
            <a:ext cx="1315721" cy="365125"/>
          </a:xfrm>
          <a:prstGeom prst="rect">
            <a:avLst/>
          </a:prstGeom>
        </p:spPr>
        <p:txBody>
          <a:bodyPr vert="horz" lIns="91440" tIns="45720" rIns="91440" bIns="45720" rtlCol="0" anchor="ctr"/>
          <a:lstStyle>
            <a:lvl1pPr algn="l">
              <a:defRPr sz="1800" b="1">
                <a:solidFill>
                  <a:schemeClr val="tx2"/>
                </a:solidFill>
              </a:defRPr>
            </a:lvl1pPr>
          </a:lstStyle>
          <a:p>
            <a:fld id="{B26EF519-E70C-4FFD-88F3-3392D8F1325D}" type="slidenum">
              <a:rPr kumimoji="1" lang="ja-JP" altLang="en-US" smtClean="0"/>
              <a:t>‹#›</a:t>
            </a:fld>
            <a:endParaRPr kumimoji="1" lang="ja-JP" altLang="en-US"/>
          </a:p>
        </p:txBody>
      </p:sp>
      <p:sp>
        <p:nvSpPr>
          <p:cNvPr id="7" name="Rectangle 6"/>
          <p:cNvSpPr/>
          <p:nvPr/>
        </p:nvSpPr>
        <p:spPr>
          <a:xfrm>
            <a:off x="9001125"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p:nvSpPr>
        <p:spPr>
          <a:xfrm>
            <a:off x="9001125"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14995463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ftr="0" dt="0"/>
  <p:txStyles>
    <p:titleStyle>
      <a:lvl1pPr algn="l" defTabSz="685800" rtl="0" eaLnBrk="1" latinLnBrk="0" hangingPunct="1">
        <a:spcBef>
          <a:spcPct val="0"/>
        </a:spcBef>
        <a:buNone/>
        <a:defRPr kumimoji="1" sz="2700" kern="1200" cap="all" spc="-45" baseline="0">
          <a:solidFill>
            <a:schemeClr val="tx2"/>
          </a:solidFill>
          <a:latin typeface="+mj-lt"/>
          <a:ea typeface="+mj-ea"/>
          <a:cs typeface="+mj-cs"/>
        </a:defRPr>
      </a:lvl1pPr>
    </p:titleStyle>
    <p:bodyStyle>
      <a:lvl1pPr marL="0" indent="0" algn="l" defTabSz="685800" rtl="0" eaLnBrk="1" latinLnBrk="0" hangingPunct="1">
        <a:spcBef>
          <a:spcPct val="20000"/>
        </a:spcBef>
        <a:spcAft>
          <a:spcPts val="450"/>
        </a:spcAft>
        <a:buFont typeface="Arial" pitchFamily="34" charset="0"/>
        <a:buNone/>
        <a:defRPr kumimoji="1" sz="1500" b="1" kern="1200">
          <a:solidFill>
            <a:schemeClr val="tx1"/>
          </a:solidFill>
          <a:latin typeface="+mn-lt"/>
          <a:ea typeface="+mn-ea"/>
          <a:cs typeface="+mn-cs"/>
        </a:defRPr>
      </a:lvl1pPr>
      <a:lvl2pPr marL="342900" indent="-137160" algn="l" defTabSz="685800" rtl="0" eaLnBrk="1" latinLnBrk="0" hangingPunct="1">
        <a:spcBef>
          <a:spcPct val="20000"/>
        </a:spcBef>
        <a:buClr>
          <a:schemeClr val="tx2"/>
        </a:buClr>
        <a:buFont typeface="Arial" pitchFamily="34" charset="0"/>
        <a:buChar char="•"/>
        <a:defRPr kumimoji="1" sz="1500" kern="1200">
          <a:solidFill>
            <a:schemeClr val="tx1"/>
          </a:solidFill>
          <a:latin typeface="+mn-lt"/>
          <a:ea typeface="+mn-ea"/>
          <a:cs typeface="+mn-cs"/>
        </a:defRPr>
      </a:lvl2pPr>
      <a:lvl3pPr marL="857250" indent="-171450" algn="l" defTabSz="685800" rtl="0" eaLnBrk="1" latinLnBrk="0" hangingPunct="1">
        <a:spcBef>
          <a:spcPct val="20000"/>
        </a:spcBef>
        <a:buClr>
          <a:schemeClr val="tx2"/>
        </a:buClr>
        <a:buFont typeface="Arial" pitchFamily="34" charset="0"/>
        <a:buChar char="•"/>
        <a:defRPr kumimoji="1" sz="1350" kern="1200">
          <a:solidFill>
            <a:schemeClr val="tx1"/>
          </a:solidFill>
          <a:latin typeface="+mn-lt"/>
          <a:ea typeface="+mn-ea"/>
          <a:cs typeface="+mn-cs"/>
        </a:defRPr>
      </a:lvl3pPr>
      <a:lvl4pPr marL="1200150" indent="-171450" algn="l" defTabSz="685800" rtl="0" eaLnBrk="1" latinLnBrk="0" hangingPunct="1">
        <a:spcBef>
          <a:spcPct val="20000"/>
        </a:spcBef>
        <a:buClr>
          <a:schemeClr val="tx2"/>
        </a:buClr>
        <a:buFont typeface="Arial" pitchFamily="34" charset="0"/>
        <a:buChar char="•"/>
        <a:defRPr kumimoji="1" sz="1350" kern="1200">
          <a:solidFill>
            <a:schemeClr val="tx1"/>
          </a:solidFill>
          <a:latin typeface="+mn-lt"/>
          <a:ea typeface="+mn-ea"/>
          <a:cs typeface="+mn-cs"/>
        </a:defRPr>
      </a:lvl4pPr>
      <a:lvl5pPr marL="1543050" indent="-171450" algn="l" defTabSz="685800" rtl="0" eaLnBrk="1" latinLnBrk="0" hangingPunct="1">
        <a:spcBef>
          <a:spcPct val="20000"/>
        </a:spcBef>
        <a:buClr>
          <a:schemeClr val="tx2"/>
        </a:buClr>
        <a:buFont typeface="Arial" pitchFamily="34" charset="0"/>
        <a:buChar char="•"/>
        <a:defRPr kumimoji="1" sz="1350" kern="1200" baseline="0">
          <a:solidFill>
            <a:schemeClr val="tx1"/>
          </a:solidFill>
          <a:latin typeface="+mn-lt"/>
          <a:ea typeface="+mn-ea"/>
          <a:cs typeface="+mn-cs"/>
        </a:defRPr>
      </a:lvl5pPr>
      <a:lvl6pPr marL="1885950" indent="-171450" algn="l" defTabSz="685800" rtl="0" eaLnBrk="1" latinLnBrk="0" hangingPunct="1">
        <a:spcBef>
          <a:spcPct val="20000"/>
        </a:spcBef>
        <a:buClr>
          <a:schemeClr val="tx2"/>
        </a:buClr>
        <a:buFont typeface="Arial" pitchFamily="34" charset="0"/>
        <a:buChar char="•"/>
        <a:defRPr kumimoji="1" sz="1200" kern="1200">
          <a:solidFill>
            <a:schemeClr val="tx1"/>
          </a:solidFill>
          <a:latin typeface="+mn-lt"/>
          <a:ea typeface="+mn-ea"/>
          <a:cs typeface="+mn-cs"/>
        </a:defRPr>
      </a:lvl6pPr>
      <a:lvl7pPr marL="2228850" indent="-171450" algn="l" defTabSz="685800" rtl="0" eaLnBrk="1" latinLnBrk="0" hangingPunct="1">
        <a:spcBef>
          <a:spcPct val="20000"/>
        </a:spcBef>
        <a:buClr>
          <a:schemeClr val="tx2"/>
        </a:buClr>
        <a:buFont typeface="Arial" pitchFamily="34" charset="0"/>
        <a:buChar char="•"/>
        <a:defRPr kumimoji="1" sz="1200" kern="1200">
          <a:solidFill>
            <a:schemeClr val="tx1"/>
          </a:solidFill>
          <a:latin typeface="+mn-lt"/>
          <a:ea typeface="+mn-ea"/>
          <a:cs typeface="+mn-cs"/>
        </a:defRPr>
      </a:lvl7pPr>
      <a:lvl8pPr marL="2571750" indent="-171450" algn="l" defTabSz="685800" rtl="0" eaLnBrk="1" latinLnBrk="0" hangingPunct="1">
        <a:spcBef>
          <a:spcPct val="20000"/>
        </a:spcBef>
        <a:buClr>
          <a:schemeClr val="tx2"/>
        </a:buClr>
        <a:buFont typeface="Arial" pitchFamily="34" charset="0"/>
        <a:buChar char="•"/>
        <a:defRPr kumimoji="1" sz="1200" kern="1200">
          <a:solidFill>
            <a:schemeClr val="tx1"/>
          </a:solidFill>
          <a:latin typeface="+mn-lt"/>
          <a:ea typeface="+mn-ea"/>
          <a:cs typeface="+mn-cs"/>
        </a:defRPr>
      </a:lvl8pPr>
      <a:lvl9pPr marL="2914650" indent="-171450" algn="l" defTabSz="685800" rtl="0" eaLnBrk="1" latinLnBrk="0" hangingPunct="1">
        <a:spcBef>
          <a:spcPct val="20000"/>
        </a:spcBef>
        <a:buClr>
          <a:schemeClr val="tx2"/>
        </a:buClr>
        <a:buFont typeface="Arial" pitchFamily="34" charset="0"/>
        <a:buChar char="•"/>
        <a:defRPr kumimoji="1" sz="120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350"/>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4" name="Date Placeholder 3"/>
          <p:cNvSpPr>
            <a:spLocks noGrp="1"/>
          </p:cNvSpPr>
          <p:nvPr>
            <p:ph type="dt" sz="half" idx="2"/>
          </p:nvPr>
        </p:nvSpPr>
        <p:spPr>
          <a:xfrm>
            <a:off x="5163672" y="6250166"/>
            <a:ext cx="3786690" cy="365125"/>
          </a:xfrm>
          <a:prstGeom prst="rect">
            <a:avLst/>
          </a:prstGeom>
        </p:spPr>
        <p:txBody>
          <a:bodyPr vert="horz" lIns="91440" tIns="45720" rIns="91440" bIns="45720" rtlCol="0" anchor="ctr"/>
          <a:lstStyle>
            <a:lvl1pPr algn="r">
              <a:defRPr sz="750">
                <a:solidFill>
                  <a:schemeClr val="tx2"/>
                </a:solidFill>
              </a:defRPr>
            </a:lvl1pPr>
          </a:lstStyle>
          <a:p>
            <a:fld id="{EA6C21AC-7B93-4EE9-B530-03CA859B94E5}" type="datetime1">
              <a:rPr kumimoji="1" lang="ja-JP" altLang="en-US" smtClean="0"/>
              <a:t>2025/10/14</a:t>
            </a:fld>
            <a:endParaRPr kumimoji="1" lang="ja-JP" altLang="en-US"/>
          </a:p>
        </p:txBody>
      </p:sp>
      <p:sp>
        <p:nvSpPr>
          <p:cNvPr id="5" name="Footer Placeholder 4"/>
          <p:cNvSpPr>
            <a:spLocks noGrp="1"/>
          </p:cNvSpPr>
          <p:nvPr>
            <p:ph type="ftr" sz="quarter" idx="3"/>
          </p:nvPr>
        </p:nvSpPr>
        <p:spPr>
          <a:xfrm>
            <a:off x="193639" y="6250166"/>
            <a:ext cx="3786691" cy="365125"/>
          </a:xfrm>
          <a:prstGeom prst="rect">
            <a:avLst/>
          </a:prstGeom>
        </p:spPr>
        <p:txBody>
          <a:bodyPr vert="horz" lIns="91440" tIns="45720" rIns="91440" bIns="45720" rtlCol="0" anchor="ctr"/>
          <a:lstStyle>
            <a:lvl1pPr algn="l">
              <a:defRPr sz="750">
                <a:solidFill>
                  <a:schemeClr val="tx2"/>
                </a:solidFill>
              </a:defRPr>
            </a:lvl1pPr>
          </a:lstStyle>
          <a:p>
            <a:endParaRPr kumimoji="1" lang="ja-JP" altLang="en-US"/>
          </a:p>
        </p:txBody>
      </p:sp>
      <p:sp>
        <p:nvSpPr>
          <p:cNvPr id="6" name="Slide Number Placeholder 5"/>
          <p:cNvSpPr>
            <a:spLocks noGrp="1"/>
          </p:cNvSpPr>
          <p:nvPr>
            <p:ph type="sldNum" sz="quarter" idx="4"/>
          </p:nvPr>
        </p:nvSpPr>
        <p:spPr>
          <a:xfrm>
            <a:off x="3991089" y="6250165"/>
            <a:ext cx="1161826" cy="365125"/>
          </a:xfrm>
          <a:prstGeom prst="rect">
            <a:avLst/>
          </a:prstGeom>
        </p:spPr>
        <p:txBody>
          <a:bodyPr vert="horz" lIns="91440" tIns="45720" rIns="91440" bIns="45720" rtlCol="0" anchor="ctr"/>
          <a:lstStyle>
            <a:lvl1pPr algn="ctr">
              <a:defRPr sz="750">
                <a:solidFill>
                  <a:schemeClr val="tx2"/>
                </a:solidFill>
              </a:defRPr>
            </a:lvl1pPr>
          </a:lstStyle>
          <a:p>
            <a:fld id="{B26EF519-E70C-4FFD-88F3-3392D8F1325D}" type="slidenum">
              <a:rPr kumimoji="1" lang="ja-JP" altLang="en-US" smtClean="0"/>
              <a:t>‹#›</a:t>
            </a:fld>
            <a:endParaRPr kumimoji="1" lang="ja-JP" altLang="en-US"/>
          </a:p>
        </p:txBody>
      </p:sp>
      <p:sp>
        <p:nvSpPr>
          <p:cNvPr id="3" name="Text Placeholder 2"/>
          <p:cNvSpPr>
            <a:spLocks noGrp="1"/>
          </p:cNvSpPr>
          <p:nvPr>
            <p:ph type="body" idx="1"/>
          </p:nvPr>
        </p:nvSpPr>
        <p:spPr>
          <a:xfrm>
            <a:off x="872068" y="2675467"/>
            <a:ext cx="7408333" cy="345069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Tree>
    <p:extLst>
      <p:ext uri="{BB962C8B-B14F-4D97-AF65-F5344CB8AC3E}">
        <p14:creationId xmlns:p14="http://schemas.microsoft.com/office/powerpoint/2010/main" val="369916062"/>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hdr="0" ftr="0" dt="0"/>
  <p:txStyles>
    <p:titleStyle>
      <a:lvl1pPr algn="ctr" defTabSz="685800" rtl="0" eaLnBrk="1" latinLnBrk="0" hangingPunct="1">
        <a:spcBef>
          <a:spcPct val="0"/>
        </a:spcBef>
        <a:buNone/>
        <a:defRPr kumimoji="1" sz="33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05740" indent="-205740" algn="l" defTabSz="6858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1pPr>
      <a:lvl2pPr marL="432197" indent="-205740" algn="l" defTabSz="685800" rtl="0" eaLnBrk="1" latinLnBrk="0" hangingPunct="1">
        <a:spcBef>
          <a:spcPct val="20000"/>
        </a:spcBef>
        <a:buClr>
          <a:schemeClr val="accent1"/>
        </a:buClr>
        <a:buSzPct val="100000"/>
        <a:buFont typeface="Symbol" pitchFamily="18" charset="2"/>
        <a:buChar char=""/>
        <a:defRPr kumimoji="1" sz="1650" kern="1200">
          <a:solidFill>
            <a:schemeClr val="tx2"/>
          </a:solidFill>
          <a:latin typeface="+mn-lt"/>
          <a:ea typeface="+mn-ea"/>
          <a:cs typeface="+mn-cs"/>
        </a:defRPr>
      </a:lvl2pPr>
      <a:lvl3pPr marL="641747" indent="-171450" algn="l" defTabSz="685800" rtl="0" eaLnBrk="1" latinLnBrk="0" hangingPunct="1">
        <a:spcBef>
          <a:spcPct val="20000"/>
        </a:spcBef>
        <a:buClr>
          <a:schemeClr val="accent1"/>
        </a:buClr>
        <a:buSzPct val="100000"/>
        <a:buFont typeface="Symbol" pitchFamily="18" charset="2"/>
        <a:buChar char=""/>
        <a:defRPr kumimoji="1" sz="1500" kern="1200">
          <a:solidFill>
            <a:schemeClr val="tx2"/>
          </a:solidFill>
          <a:latin typeface="+mn-lt"/>
          <a:ea typeface="+mn-ea"/>
          <a:cs typeface="+mn-cs"/>
        </a:defRPr>
      </a:lvl3pPr>
      <a:lvl4pPr marL="857250" indent="-171450" algn="l" defTabSz="685800" rtl="0" eaLnBrk="1" latinLnBrk="0" hangingPunct="1">
        <a:spcBef>
          <a:spcPct val="20000"/>
        </a:spcBef>
        <a:buClr>
          <a:schemeClr val="accent1"/>
        </a:buClr>
        <a:buSzPct val="100000"/>
        <a:buFont typeface="Symbol" pitchFamily="18" charset="2"/>
        <a:buChar char=""/>
        <a:defRPr kumimoji="1" sz="1350" kern="1200">
          <a:solidFill>
            <a:schemeClr val="tx2"/>
          </a:solidFill>
          <a:latin typeface="+mn-lt"/>
          <a:ea typeface="+mn-ea"/>
          <a:cs typeface="+mn-cs"/>
        </a:defRPr>
      </a:lvl4pPr>
      <a:lvl5pPr marL="1097280" indent="-171450" algn="l" defTabSz="685800" rtl="0" eaLnBrk="1" latinLnBrk="0" hangingPunct="1">
        <a:spcBef>
          <a:spcPct val="20000"/>
        </a:spcBef>
        <a:buClr>
          <a:schemeClr val="accent1"/>
        </a:buClr>
        <a:buSzPct val="100000"/>
        <a:buFont typeface="Symbol" pitchFamily="18" charset="2"/>
        <a:buChar char=""/>
        <a:defRPr kumimoji="1" sz="1200" kern="1200">
          <a:solidFill>
            <a:schemeClr val="tx2"/>
          </a:solidFill>
          <a:latin typeface="+mn-lt"/>
          <a:ea typeface="+mn-ea"/>
          <a:cs typeface="+mn-cs"/>
        </a:defRPr>
      </a:lvl5pPr>
      <a:lvl6pPr marL="1337310" indent="-171450" algn="l" defTabSz="685800" rtl="0" eaLnBrk="1" latinLnBrk="0" hangingPunct="1">
        <a:spcBef>
          <a:spcPts val="288"/>
        </a:spcBef>
        <a:buClr>
          <a:schemeClr val="accent1"/>
        </a:buClr>
        <a:buFont typeface="Symbol" pitchFamily="18" charset="2"/>
        <a:buChar char="*"/>
        <a:defRPr kumimoji="1" sz="1050" kern="1200">
          <a:solidFill>
            <a:schemeClr val="tx2"/>
          </a:solidFill>
          <a:latin typeface="+mn-lt"/>
          <a:ea typeface="+mn-ea"/>
          <a:cs typeface="+mn-cs"/>
        </a:defRPr>
      </a:lvl6pPr>
      <a:lvl7pPr marL="1577340" indent="-171450" algn="l" defTabSz="685800" rtl="0" eaLnBrk="1" latinLnBrk="0" hangingPunct="1">
        <a:spcBef>
          <a:spcPts val="288"/>
        </a:spcBef>
        <a:buClr>
          <a:schemeClr val="accent1"/>
        </a:buClr>
        <a:buFont typeface="Symbol" pitchFamily="18" charset="2"/>
        <a:buChar char="*"/>
        <a:defRPr kumimoji="1" sz="1050" kern="1200">
          <a:solidFill>
            <a:schemeClr val="tx2"/>
          </a:solidFill>
          <a:latin typeface="+mn-lt"/>
          <a:ea typeface="+mn-ea"/>
          <a:cs typeface="+mn-cs"/>
        </a:defRPr>
      </a:lvl7pPr>
      <a:lvl8pPr marL="1817370" indent="-171450" algn="l" defTabSz="685800" rtl="0" eaLnBrk="1" latinLnBrk="0" hangingPunct="1">
        <a:spcBef>
          <a:spcPts val="288"/>
        </a:spcBef>
        <a:buClr>
          <a:schemeClr val="accent1"/>
        </a:buClr>
        <a:buFont typeface="Symbol" pitchFamily="18" charset="2"/>
        <a:buChar char="*"/>
        <a:defRPr kumimoji="1" sz="1050" kern="1200">
          <a:solidFill>
            <a:schemeClr val="tx2"/>
          </a:solidFill>
          <a:latin typeface="+mn-lt"/>
          <a:ea typeface="+mn-ea"/>
          <a:cs typeface="+mn-cs"/>
        </a:defRPr>
      </a:lvl8pPr>
      <a:lvl9pPr marL="2057400" indent="-171450" algn="l" defTabSz="685800" rtl="0" eaLnBrk="1" latinLnBrk="0" hangingPunct="1">
        <a:spcBef>
          <a:spcPts val="288"/>
        </a:spcBef>
        <a:buClr>
          <a:schemeClr val="accent1"/>
        </a:buClr>
        <a:buFont typeface="Symbol" pitchFamily="18" charset="2"/>
        <a:buChar char="*"/>
        <a:defRPr kumimoji="1" sz="1050" kern="1200">
          <a:solidFill>
            <a:schemeClr val="tx2"/>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76022" y="173736"/>
            <a:ext cx="8791956" cy="6510528"/>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731520" y="642594"/>
            <a:ext cx="7680960" cy="137160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1520" y="2103120"/>
            <a:ext cx="7680960" cy="393192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234768" y="6309360"/>
            <a:ext cx="2057400" cy="274320"/>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fld id="{7E44A11A-BBA7-471F-A343-264A2C32114F}" type="datetime1">
              <a:rPr kumimoji="1" lang="ja-JP" altLang="en-US" smtClean="0"/>
              <a:t>2025/10/14</a:t>
            </a:fld>
            <a:endParaRPr kumimoji="1" lang="ja-JP" altLang="en-US"/>
          </a:p>
        </p:txBody>
      </p:sp>
      <p:sp>
        <p:nvSpPr>
          <p:cNvPr id="5" name="Footer Placeholder 4"/>
          <p:cNvSpPr>
            <a:spLocks noGrp="1"/>
          </p:cNvSpPr>
          <p:nvPr>
            <p:ph type="ftr" sz="quarter" idx="3"/>
          </p:nvPr>
        </p:nvSpPr>
        <p:spPr>
          <a:xfrm>
            <a:off x="2596896" y="6309360"/>
            <a:ext cx="3950208" cy="274320"/>
          </a:xfrm>
          <a:prstGeom prst="rect">
            <a:avLst/>
          </a:prstGeom>
        </p:spPr>
        <p:txBody>
          <a:bodyPr vert="horz" lIns="91440" tIns="45720" rIns="91440" bIns="45720" rtlCol="0" anchor="b"/>
          <a:lstStyle>
            <a:lvl1pPr algn="ctr">
              <a:defRPr sz="900">
                <a:solidFill>
                  <a:schemeClr val="tx1">
                    <a:lumMod val="75000"/>
                    <a:lumOff val="25000"/>
                  </a:schemeClr>
                </a:solidFill>
              </a:defRPr>
            </a:lvl1pPr>
          </a:lstStyle>
          <a:p>
            <a:endParaRPr kumimoji="1" lang="ja-JP" altLang="en-US"/>
          </a:p>
        </p:txBody>
      </p:sp>
      <p:sp>
        <p:nvSpPr>
          <p:cNvPr id="6" name="Slide Number Placeholder 5"/>
          <p:cNvSpPr>
            <a:spLocks noGrp="1"/>
          </p:cNvSpPr>
          <p:nvPr>
            <p:ph type="sldNum" sz="quarter" idx="4"/>
          </p:nvPr>
        </p:nvSpPr>
        <p:spPr>
          <a:xfrm>
            <a:off x="7823382" y="6309360"/>
            <a:ext cx="1097280" cy="274320"/>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587FA097-D11F-416D-8F5D-7D1E02BB5073}" type="slidenum">
              <a:rPr kumimoji="1" lang="ja-JP" altLang="en-US" smtClean="0"/>
              <a:t>‹#›</a:t>
            </a:fld>
            <a:endParaRPr kumimoji="1" lang="ja-JP" altLang="en-US"/>
          </a:p>
        </p:txBody>
      </p:sp>
    </p:spTree>
    <p:extLst>
      <p:ext uri="{BB962C8B-B14F-4D97-AF65-F5344CB8AC3E}">
        <p14:creationId xmlns:p14="http://schemas.microsoft.com/office/powerpoint/2010/main" val="3104400133"/>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hdr="0" ftr="0" dt="0"/>
  <p:txStyles>
    <p:titleStyle>
      <a:lvl1pPr algn="l" defTabSz="914400" rtl="0" eaLnBrk="1" latinLnBrk="0" hangingPunct="1">
        <a:lnSpc>
          <a:spcPct val="90000"/>
        </a:lnSpc>
        <a:spcBef>
          <a:spcPct val="0"/>
        </a:spcBef>
        <a:buNone/>
        <a:defRPr kumimoji="1" lang="en-US" sz="40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kumimoji="1"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kumimoji="1"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kumimoji="1"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kumimoji="1"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kumimoji="1"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kumimoji="1"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kumimoji="1"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kumimoji="1"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kumimoji="1" sz="14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133814" y="3685908"/>
            <a:ext cx="3806337" cy="2858046"/>
          </a:xfrm>
          <a:prstGeom prst="rect">
            <a:avLst/>
          </a:prstGeom>
        </p:spPr>
      </p:pic>
      <p:sp>
        <p:nvSpPr>
          <p:cNvPr id="2" name="タイトル 1"/>
          <p:cNvSpPr>
            <a:spLocks noGrp="1"/>
          </p:cNvSpPr>
          <p:nvPr>
            <p:ph type="ctrTitle"/>
          </p:nvPr>
        </p:nvSpPr>
        <p:spPr>
          <a:xfrm>
            <a:off x="1547664" y="1628800"/>
            <a:ext cx="6768752" cy="1894930"/>
          </a:xfrm>
        </p:spPr>
        <p:txBody>
          <a:bodyPr/>
          <a:lstStyle/>
          <a:p>
            <a:r>
              <a:rPr lang="ja-JP" altLang="en-US" sz="5400" dirty="0">
                <a:latin typeface="Ubuntu Mono" panose="020B0509030602030204" pitchFamily="49" charset="0"/>
                <a:ea typeface="UD デジタル 教科書体 N-B"/>
              </a:rPr>
              <a:t>強制不妊手術と</a:t>
            </a:r>
            <a:br>
              <a:rPr lang="en-US" altLang="ja-JP" sz="5400" dirty="0">
                <a:latin typeface="Ubuntu Mono" panose="020B0509030602030204" pitchFamily="49" charset="0"/>
                <a:ea typeface="UD デジタル 教科書体 N-B"/>
              </a:rPr>
            </a:br>
            <a:r>
              <a:rPr lang="ja-JP" altLang="en-US" sz="5400" dirty="0">
                <a:latin typeface="Ubuntu Mono" panose="020B0509030602030204" pitchFamily="49" charset="0"/>
                <a:ea typeface="UD デジタル 教科書体 N-B"/>
              </a:rPr>
              <a:t>　障害のある女性の</a:t>
            </a:r>
            <a:br>
              <a:rPr lang="en-US" altLang="ja-JP" sz="5400" dirty="0">
                <a:latin typeface="Ubuntu Mono" panose="020B0509030602030204" pitchFamily="49" charset="0"/>
                <a:ea typeface="UD デジタル 教科書体 N-B"/>
              </a:rPr>
            </a:br>
            <a:r>
              <a:rPr lang="ja-JP" altLang="en-US" sz="5400" dirty="0">
                <a:latin typeface="Ubuntu Mono" panose="020B0509030602030204" pitchFamily="49" charset="0"/>
                <a:ea typeface="UD デジタル 教科書体 N-B"/>
              </a:rPr>
              <a:t>　　　　　複合差別</a:t>
            </a:r>
            <a:br>
              <a:rPr lang="en-US" altLang="ja-JP" sz="5400" dirty="0">
                <a:latin typeface="Ubuntu Mono" panose="020B0509030602030204" pitchFamily="49" charset="0"/>
                <a:ea typeface="UD デジタル 教科書体 N-B"/>
              </a:rPr>
            </a:br>
            <a:endParaRPr kumimoji="1" lang="ja-JP" altLang="en-US" sz="4800" dirty="0">
              <a:latin typeface="Ubuntu Mono" panose="020B0509030602030204" pitchFamily="49" charset="0"/>
              <a:ea typeface="UD デジタル 教科書体 N-B"/>
            </a:endParaRPr>
          </a:p>
        </p:txBody>
      </p:sp>
      <p:sp>
        <p:nvSpPr>
          <p:cNvPr id="10" name="フローチャート : 代替処理 9"/>
          <p:cNvSpPr/>
          <p:nvPr/>
        </p:nvSpPr>
        <p:spPr>
          <a:xfrm>
            <a:off x="323528" y="836712"/>
            <a:ext cx="8280920" cy="2592288"/>
          </a:xfrm>
          <a:prstGeom prst="flowChartAlternateProcess">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00044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332656"/>
            <a:ext cx="7560840" cy="1944216"/>
          </a:xfrm>
        </p:spPr>
        <p:txBody>
          <a:bodyPr>
            <a:noAutofit/>
          </a:bodyPr>
          <a:lstStyle/>
          <a:p>
            <a:br>
              <a:rPr lang="en-US" altLang="ja-JP" sz="4000" kern="100" dirty="0">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br>
            <a:br>
              <a:rPr lang="en-US" altLang="ja-JP" sz="4000" kern="100" dirty="0">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br>
            <a:r>
              <a:rPr lang="ja-JP" altLang="ja-JP" sz="4000" kern="100" dirty="0">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インクルーシブ</a:t>
            </a:r>
            <a:r>
              <a:rPr lang="ja-JP" altLang="en-US" sz="4000" kern="100" dirty="0">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br>
              <a:rPr lang="en-US" altLang="ja-JP" sz="4000" kern="100" dirty="0">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br>
            <a:r>
              <a:rPr lang="ja-JP" altLang="en-US" sz="4000" kern="100" dirty="0">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マザー　フット</a:t>
            </a:r>
            <a:br>
              <a:rPr lang="en-US" altLang="ja-JP" sz="4000" kern="100" dirty="0">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br>
            <a:r>
              <a:rPr lang="ja-JP" altLang="ja-JP" sz="2400" kern="100" dirty="0">
                <a:effectLst/>
                <a:latin typeface="游明朝" panose="02020400000000000000" pitchFamily="18" charset="-128"/>
                <a:ea typeface="UD デジタル 教科書体 N-B" panose="02020700000000000000" pitchFamily="17" charset="-128"/>
                <a:cs typeface="Times New Roman" panose="02020603050405020304" pitchFamily="18" charset="0"/>
              </a:rPr>
              <a:t>障がいのある女性の平等なリプロダクティブ・ライツの実現に向けた障壁の打破、エンパワーメント、そしてアドボカシー活動</a:t>
            </a:r>
            <a:br>
              <a:rPr lang="ja-JP" altLang="ja-JP" sz="2400" kern="100" dirty="0">
                <a:effectLst/>
                <a:latin typeface="游明朝" panose="02020400000000000000" pitchFamily="18" charset="-128"/>
                <a:ea typeface="游明朝" panose="02020400000000000000" pitchFamily="18" charset="-128"/>
                <a:cs typeface="Times New Roman" panose="02020603050405020304" pitchFamily="18" charset="0"/>
              </a:rPr>
            </a:br>
            <a:r>
              <a:rPr lang="en-US" altLang="ja-JP" sz="2400" kern="100" dirty="0">
                <a:effectLst/>
                <a:latin typeface="UD デジタル 教科書体 N-B" panose="02020700000000000000" pitchFamily="17" charset="-128"/>
                <a:ea typeface="游明朝" panose="02020400000000000000" pitchFamily="18" charset="-128"/>
                <a:cs typeface="Times New Roman" panose="02020603050405020304" pitchFamily="18" charset="0"/>
              </a:rPr>
              <a:t> </a:t>
            </a:r>
            <a:r>
              <a:rPr lang="ja-JP" altLang="ja-JP" sz="2400" kern="100" dirty="0">
                <a:effectLst/>
                <a:latin typeface="游明朝" panose="02020400000000000000" pitchFamily="18" charset="-128"/>
                <a:ea typeface="UD デジタル 教科書体 N-B" panose="02020700000000000000" pitchFamily="17" charset="-128"/>
                <a:cs typeface="Times New Roman" panose="02020603050405020304" pitchFamily="18" charset="0"/>
              </a:rPr>
              <a:t>主催者：リトアニア共和国国連常駐代表部</a:t>
            </a:r>
            <a:br>
              <a:rPr lang="ja-JP" altLang="ja-JP" sz="2400" kern="100" dirty="0">
                <a:effectLst/>
                <a:latin typeface="游明朝" panose="02020400000000000000" pitchFamily="18" charset="-128"/>
                <a:ea typeface="游明朝" panose="02020400000000000000" pitchFamily="18" charset="-128"/>
                <a:cs typeface="Times New Roman" panose="02020603050405020304" pitchFamily="18" charset="0"/>
              </a:rPr>
            </a:br>
            <a:endParaRPr kumimoji="1" lang="ja-JP" altLang="en-US" sz="2400" dirty="0"/>
          </a:p>
        </p:txBody>
      </p:sp>
      <p:sp>
        <p:nvSpPr>
          <p:cNvPr id="4" name="スライド番号プレースホルダー 3"/>
          <p:cNvSpPr>
            <a:spLocks noGrp="1"/>
          </p:cNvSpPr>
          <p:nvPr>
            <p:ph type="sldNum" sz="quarter" idx="12"/>
          </p:nvPr>
        </p:nvSpPr>
        <p:spPr>
          <a:xfrm>
            <a:off x="7763743" y="6034960"/>
            <a:ext cx="1097280" cy="490384"/>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schemeClr val="accent3">
                    <a:lumMod val="75000"/>
                  </a:schemeClr>
                </a:solidFill>
                <a:effectLst/>
                <a:uLnTx/>
                <a:uFillTx/>
                <a:latin typeface="Century Gothic" panose="020B0502020202020204"/>
                <a:ea typeface="ＭＳ ゴシック" panose="020B0609070205080204" pitchFamily="49" charset="-128"/>
                <a:cs typeface="+mn-cs"/>
              </a:rPr>
              <a:t>9</a:t>
            </a:r>
            <a:endParaRPr kumimoji="1" lang="ja-JP" altLang="en-US" sz="2400" b="1" i="0" u="none" strike="noStrike" kern="1200" cap="none" spc="0" normalizeH="0" baseline="0" noProof="0" dirty="0">
              <a:ln>
                <a:noFill/>
              </a:ln>
              <a:solidFill>
                <a:schemeClr val="accent3">
                  <a:lumMod val="75000"/>
                </a:schemeClr>
              </a:solidFill>
              <a:effectLst/>
              <a:uLnTx/>
              <a:uFillTx/>
              <a:latin typeface="Century Gothic" panose="020B0502020202020204"/>
              <a:ea typeface="ＭＳ ゴシック" panose="020B0609070205080204" pitchFamily="49" charset="-128"/>
              <a:cs typeface="+mn-cs"/>
            </a:endParaRPr>
          </a:p>
        </p:txBody>
      </p:sp>
      <p:pic>
        <p:nvPicPr>
          <p:cNvPr id="3" name="コンテンツ プレースホルダー 5">
            <a:extLst>
              <a:ext uri="{FF2B5EF4-FFF2-40B4-BE49-F238E27FC236}">
                <a16:creationId xmlns:a16="http://schemas.microsoft.com/office/drawing/2014/main" id="{98ED0317-8E5E-6916-B77C-03D0A61F805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83968" y="3086103"/>
            <a:ext cx="3672408" cy="3174873"/>
          </a:xfrm>
          <a:prstGeom prst="rect">
            <a:avLst/>
          </a:prstGeom>
        </p:spPr>
      </p:pic>
      <p:sp>
        <p:nvSpPr>
          <p:cNvPr id="6" name="テキスト ボックス 5">
            <a:extLst>
              <a:ext uri="{FF2B5EF4-FFF2-40B4-BE49-F238E27FC236}">
                <a16:creationId xmlns:a16="http://schemas.microsoft.com/office/drawing/2014/main" id="{7206494D-DD7D-26D8-FD4E-9F1EF2DDA96A}"/>
              </a:ext>
            </a:extLst>
          </p:cNvPr>
          <p:cNvSpPr txBox="1"/>
          <p:nvPr/>
        </p:nvSpPr>
        <p:spPr>
          <a:xfrm>
            <a:off x="251520" y="2996952"/>
            <a:ext cx="3672408" cy="34163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ja-JP" sz="1800" b="0" i="0" u="none" strike="noStrike" kern="1200" cap="none" spc="0" normalizeH="0" baseline="0" noProof="0" dirty="0">
                <a:ln>
                  <a:noFill/>
                </a:ln>
                <a:solidFill>
                  <a:prstClr val="black"/>
                </a:solidFill>
                <a:effectLst/>
                <a:uLnTx/>
                <a:uFillTx/>
                <a:latin typeface="Century Gothic" panose="020B0502020202020204"/>
                <a:ea typeface="UD デジタル 教科書体 N-B" panose="02020700000000000000" pitchFamily="17" charset="-128"/>
                <a:cs typeface="Times New Roman" panose="02020603050405020304" pitchFamily="18" charset="0"/>
              </a:rPr>
              <a:t>概要：本イベントの主な目的は、障がいのある母親の権利とニーズに関する認識を高めることです。最近の</a:t>
            </a:r>
            <a:r>
              <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UD デジタル 教科書体 N-B" panose="02020700000000000000" pitchFamily="17" charset="-128"/>
                <a:cs typeface="Times New Roman" panose="02020603050405020304" pitchFamily="18" charset="0"/>
              </a:rPr>
              <a:t>EU</a:t>
            </a:r>
            <a:r>
              <a:rPr kumimoji="0" lang="ja-JP" altLang="ja-JP" sz="1800" b="0" i="0" u="none" strike="noStrike" kern="1200" cap="none" spc="0" normalizeH="0" baseline="0" noProof="0" dirty="0">
                <a:ln>
                  <a:noFill/>
                </a:ln>
                <a:solidFill>
                  <a:prstClr val="black"/>
                </a:solidFill>
                <a:effectLst/>
                <a:uLnTx/>
                <a:uFillTx/>
                <a:latin typeface="Century Gothic" panose="020B0502020202020204"/>
                <a:ea typeface="UD デジタル 教科書体 N-B" panose="02020700000000000000" pitchFamily="17" charset="-128"/>
                <a:cs typeface="Times New Roman" panose="02020603050405020304" pitchFamily="18" charset="0"/>
              </a:rPr>
              <a:t>の調査結果によると、障がいのある女性は暴力を受ける可能性が数倍高く、特に精神社会的障がいや知的障がいのある女性はリスクが高いことが示されています。</a:t>
            </a:r>
            <a:r>
              <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UD デジタル 教科書体 N-B" panose="02020700000000000000" pitchFamily="17" charset="-128"/>
                <a:cs typeface="Times New Roman" panose="02020603050405020304" pitchFamily="18" charset="0"/>
              </a:rPr>
              <a:t>[</a:t>
            </a:r>
            <a:r>
              <a:rPr kumimoji="0" lang="ja-JP" altLang="en-US" sz="1800" b="0" i="0" u="none" strike="noStrike" kern="1200" cap="none" spc="0" normalizeH="0" baseline="0" noProof="0" dirty="0">
                <a:ln>
                  <a:noFill/>
                </a:ln>
                <a:solidFill>
                  <a:prstClr val="black"/>
                </a:solidFill>
                <a:effectLst/>
                <a:uLnTx/>
                <a:uFillTx/>
                <a:latin typeface="Century Gothic" panose="020B0502020202020204"/>
                <a:ea typeface="UD デジタル 教科書体 N-B" panose="02020700000000000000" pitchFamily="17" charset="-128"/>
                <a:cs typeface="Times New Roman" panose="02020603050405020304" pitchFamily="18" charset="0"/>
              </a:rPr>
              <a:t>（中略）</a:t>
            </a:r>
            <a:r>
              <a:rPr kumimoji="0" lang="ja-JP" altLang="ja-JP" sz="18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rPr>
              <a:t>法制度と、人々の実体験を含む日常の実践との間には、大きな隔たりがあります</a:t>
            </a:r>
            <a:r>
              <a:rPr kumimoji="0" lang="ja-JP" altLang="en-US" sz="18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rPr>
              <a:t>。</a:t>
            </a:r>
            <a:r>
              <a:rPr kumimoji="0" lang="en-US" altLang="ja-JP" sz="18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p:txBody>
      </p:sp>
    </p:spTree>
    <p:extLst>
      <p:ext uri="{BB962C8B-B14F-4D97-AF65-F5344CB8AC3E}">
        <p14:creationId xmlns:p14="http://schemas.microsoft.com/office/powerpoint/2010/main" val="273467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59632" y="1484784"/>
            <a:ext cx="7200800" cy="1530170"/>
          </a:xfrm>
        </p:spPr>
        <p:txBody>
          <a:bodyPr>
            <a:noAutofit/>
          </a:bodyPr>
          <a:lstStyle/>
          <a:p>
            <a:br>
              <a:rPr lang="en-US" altLang="ja-JP" sz="4400" dirty="0">
                <a:solidFill>
                  <a:schemeClr val="tx1"/>
                </a:solidFill>
                <a:latin typeface="UD デジタル 教科書体 N-B" panose="02020700000000000000" pitchFamily="17" charset="-128"/>
                <a:ea typeface="UD デジタル 教科書体 N-B" panose="02020700000000000000" pitchFamily="17" charset="-128"/>
              </a:rPr>
            </a:br>
            <a:br>
              <a:rPr lang="en-US" altLang="ja-JP" sz="4400" dirty="0">
                <a:solidFill>
                  <a:schemeClr val="tx1"/>
                </a:solidFill>
                <a:latin typeface="UD デジタル 教科書体 N-B" panose="02020700000000000000" pitchFamily="17" charset="-128"/>
                <a:ea typeface="UD デジタル 教科書体 N-B" panose="02020700000000000000" pitchFamily="17" charset="-128"/>
              </a:rPr>
            </a:br>
            <a:br>
              <a:rPr lang="en-US" altLang="ja-JP" sz="4400" dirty="0">
                <a:solidFill>
                  <a:schemeClr val="tx1"/>
                </a:solidFill>
                <a:latin typeface="UD デジタル 教科書体 N-B" panose="02020700000000000000" pitchFamily="17" charset="-128"/>
                <a:ea typeface="UD デジタル 教科書体 N-B" panose="02020700000000000000" pitchFamily="17" charset="-128"/>
              </a:rPr>
            </a:br>
            <a:br>
              <a:rPr lang="en-US" altLang="ja-JP" sz="4400" dirty="0">
                <a:solidFill>
                  <a:schemeClr val="tx1"/>
                </a:solidFill>
                <a:latin typeface="UD デジタル 教科書体 N-B" panose="02020700000000000000" pitchFamily="17" charset="-128"/>
                <a:ea typeface="UD デジタル 教科書体 N-B" panose="02020700000000000000" pitchFamily="17" charset="-128"/>
              </a:rPr>
            </a:br>
            <a:br>
              <a:rPr lang="en-US" altLang="ja-JP" sz="4400" dirty="0">
                <a:solidFill>
                  <a:schemeClr val="tx1"/>
                </a:solidFill>
                <a:latin typeface="UD デジタル 教科書体 N-B" panose="02020700000000000000" pitchFamily="17" charset="-128"/>
                <a:ea typeface="UD デジタル 教科書体 N-B" panose="02020700000000000000" pitchFamily="17" charset="-128"/>
              </a:rPr>
            </a:br>
            <a:br>
              <a:rPr lang="en-US" altLang="ja-JP" sz="4400" dirty="0">
                <a:solidFill>
                  <a:schemeClr val="tx1"/>
                </a:solidFill>
                <a:latin typeface="UD デジタル 教科書体 N-B" panose="02020700000000000000" pitchFamily="17" charset="-128"/>
                <a:ea typeface="UD デジタル 教科書体 N-B" panose="02020700000000000000" pitchFamily="17" charset="-128"/>
              </a:rPr>
            </a:br>
            <a:br>
              <a:rPr lang="en-US" altLang="ja-JP" sz="4400" dirty="0">
                <a:solidFill>
                  <a:schemeClr val="tx1"/>
                </a:solidFill>
                <a:latin typeface="UD デジタル 教科書体 N-B" panose="02020700000000000000" pitchFamily="17" charset="-128"/>
                <a:ea typeface="UD デジタル 教科書体 N-B" panose="02020700000000000000" pitchFamily="17" charset="-128"/>
              </a:rPr>
            </a:br>
            <a:r>
              <a:rPr lang="ja-JP" altLang="en-US" sz="4400" dirty="0">
                <a:solidFill>
                  <a:schemeClr val="accent3">
                    <a:lumMod val="75000"/>
                  </a:schemeClr>
                </a:solidFill>
                <a:latin typeface="UD デジタル 教科書体 N-B" panose="02020700000000000000" pitchFamily="17" charset="-128"/>
                <a:ea typeface="UD デジタル 教科書体 N-B" panose="02020700000000000000" pitchFamily="17" charset="-128"/>
              </a:rPr>
              <a:t>セクシュアル・リプロダクティブ</a:t>
            </a:r>
            <a:r>
              <a:rPr lang="en-US" altLang="ja-JP" sz="4400" dirty="0">
                <a:solidFill>
                  <a:schemeClr val="accent3">
                    <a:lumMod val="75000"/>
                  </a:schemeClr>
                </a:solidFill>
                <a:latin typeface="UD デジタル 教科書体 N-B" panose="02020700000000000000" pitchFamily="17" charset="-128"/>
                <a:ea typeface="UD デジタル 教科書体 N-B" panose="02020700000000000000" pitchFamily="17" charset="-128"/>
              </a:rPr>
              <a:t>  </a:t>
            </a:r>
            <a:r>
              <a:rPr lang="ja-JP" altLang="en-US" sz="4400" dirty="0">
                <a:solidFill>
                  <a:schemeClr val="accent3">
                    <a:lumMod val="75000"/>
                  </a:schemeClr>
                </a:solidFill>
                <a:latin typeface="UD デジタル 教科書体 N-B" panose="02020700000000000000" pitchFamily="17" charset="-128"/>
                <a:ea typeface="UD デジタル 教科書体 N-B" panose="02020700000000000000" pitchFamily="17" charset="-128"/>
              </a:rPr>
              <a:t>ヘルス・ライツ</a:t>
            </a:r>
            <a:br>
              <a:rPr lang="en-US" altLang="ja-JP" sz="4400" dirty="0">
                <a:solidFill>
                  <a:schemeClr val="accent3">
                    <a:lumMod val="75000"/>
                  </a:schemeClr>
                </a:solidFill>
                <a:latin typeface="UD デジタル 教科書体 N-B" panose="02020700000000000000" pitchFamily="17" charset="-128"/>
                <a:ea typeface="UD デジタル 教科書体 N-B" panose="02020700000000000000" pitchFamily="17" charset="-128"/>
              </a:rPr>
            </a:br>
            <a:r>
              <a:rPr lang="ja-JP" altLang="en-US" sz="4400" dirty="0">
                <a:solidFill>
                  <a:schemeClr val="accent3">
                    <a:lumMod val="75000"/>
                  </a:schemeClr>
                </a:solidFill>
                <a:latin typeface="UD デジタル 教科書体 N-B" panose="02020700000000000000" pitchFamily="17" charset="-128"/>
                <a:ea typeface="UD デジタル 教科書体 N-B" panose="02020700000000000000" pitchFamily="17" charset="-128"/>
              </a:rPr>
              <a:t>（</a:t>
            </a:r>
            <a:r>
              <a:rPr lang="en-US" altLang="ja-JP" sz="4400" dirty="0">
                <a:solidFill>
                  <a:schemeClr val="accent3">
                    <a:lumMod val="75000"/>
                  </a:schemeClr>
                </a:solidFill>
                <a:latin typeface="UD デジタル 教科書体 N-B" panose="02020700000000000000" pitchFamily="17" charset="-128"/>
                <a:ea typeface="UD デジタル 教科書体 N-B" panose="02020700000000000000" pitchFamily="17" charset="-128"/>
              </a:rPr>
              <a:t>SRHR:</a:t>
            </a:r>
            <a:r>
              <a:rPr lang="ja-JP" altLang="en-US" sz="4400" dirty="0">
                <a:solidFill>
                  <a:schemeClr val="accent3">
                    <a:lumMod val="75000"/>
                  </a:schemeClr>
                </a:solidFill>
                <a:latin typeface="UD デジタル 教科書体 N-B" panose="02020700000000000000" pitchFamily="17" charset="-128"/>
                <a:ea typeface="UD デジタル 教科書体 N-B" panose="02020700000000000000" pitchFamily="17" charset="-128"/>
              </a:rPr>
              <a:t>性と生殖に関する</a:t>
            </a:r>
            <a:br>
              <a:rPr lang="en-US" altLang="ja-JP" sz="4400" dirty="0">
                <a:solidFill>
                  <a:schemeClr val="accent3">
                    <a:lumMod val="75000"/>
                  </a:schemeClr>
                </a:solidFill>
                <a:latin typeface="UD デジタル 教科書体 N-B" panose="02020700000000000000" pitchFamily="17" charset="-128"/>
                <a:ea typeface="UD デジタル 教科書体 N-B" panose="02020700000000000000" pitchFamily="17" charset="-128"/>
              </a:rPr>
            </a:br>
            <a:r>
              <a:rPr lang="ja-JP" altLang="en-US" sz="4400" dirty="0">
                <a:solidFill>
                  <a:schemeClr val="accent3">
                    <a:lumMod val="75000"/>
                  </a:schemeClr>
                </a:solidFill>
                <a:latin typeface="UD デジタル 教科書体 N-B" panose="02020700000000000000" pitchFamily="17" charset="-128"/>
                <a:ea typeface="UD デジタル 教科書体 N-B" panose="02020700000000000000" pitchFamily="17" charset="-128"/>
              </a:rPr>
              <a:t>　　　　　健康・権利）</a:t>
            </a:r>
          </a:p>
        </p:txBody>
      </p:sp>
      <p:sp>
        <p:nvSpPr>
          <p:cNvPr id="3" name="正方形/長方形 2"/>
          <p:cNvSpPr/>
          <p:nvPr/>
        </p:nvSpPr>
        <p:spPr>
          <a:xfrm>
            <a:off x="1294880" y="2924944"/>
            <a:ext cx="6944664" cy="3847207"/>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0" noProof="0" dirty="0">
                <a:ln>
                  <a:noFill/>
                </a:ln>
                <a:solidFill>
                  <a:srgbClr val="000000"/>
                </a:solidFill>
                <a:effectLst/>
                <a:uLnTx/>
                <a:uFillTx/>
                <a:latin typeface="UD デジタル 教科書体 N-B" panose="02020700000000000000" pitchFamily="17" charset="-128"/>
                <a:ea typeface="UD デジタル 教科書体 N-B" panose="02020700000000000000" pitchFamily="17" charset="-128"/>
                <a:cs typeface="+mn-cs"/>
              </a:rPr>
              <a:t>SRHR</a:t>
            </a:r>
            <a:r>
              <a:rPr kumimoji="1" lang="ja-JP" altLang="en-US" sz="2800" b="0" i="0" u="none" strike="noStrike" kern="1200" cap="none" spc="0" normalizeH="0" baseline="0" noProof="0" dirty="0">
                <a:ln>
                  <a:noFill/>
                </a:ln>
                <a:solidFill>
                  <a:srgbClr val="000000"/>
                </a:solidFill>
                <a:effectLst/>
                <a:uLnTx/>
                <a:uFillTx/>
                <a:latin typeface="UD デジタル 教科書体 N-B" panose="02020700000000000000" pitchFamily="17" charset="-128"/>
                <a:ea typeface="UD デジタル 教科書体 N-B" panose="02020700000000000000" pitchFamily="17" charset="-128"/>
                <a:cs typeface="+mn-cs"/>
              </a:rPr>
              <a:t>とは、自分の体、性や生殖について、誰もが十分な情報を得られ、自分の望むものを選んで決められること。そのために必要な医療やケアを受けられること。私たちが心も体も健やかに、自分らしく充実した人生を生きるうえで欠かせない「基本的人権」です。</a:t>
            </a: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UD デジタル 教科書体 N-B" panose="02020700000000000000" pitchFamily="17" charset="-128"/>
                <a:ea typeface="UD デジタル 教科書体 N-B" panose="02020700000000000000" pitchFamily="17" charset="-128"/>
                <a:cs typeface="+mn-cs"/>
              </a:rPr>
              <a:t>（国際</a:t>
            </a:r>
            <a:r>
              <a:rPr kumimoji="1" lang="en-US" altLang="ja-JP" sz="2400" b="0" i="0" u="none" strike="noStrike" kern="1200" cap="none" spc="0" normalizeH="0" baseline="0" noProof="0" dirty="0">
                <a:ln>
                  <a:noFill/>
                </a:ln>
                <a:solidFill>
                  <a:srgbClr val="000000"/>
                </a:solidFill>
                <a:effectLst/>
                <a:uLnTx/>
                <a:uFillTx/>
                <a:latin typeface="UD デジタル 教科書体 N-B" panose="02020700000000000000" pitchFamily="17" charset="-128"/>
                <a:ea typeface="UD デジタル 教科書体 N-B" panose="02020700000000000000" pitchFamily="17" charset="-128"/>
                <a:cs typeface="+mn-cs"/>
              </a:rPr>
              <a:t>NGO</a:t>
            </a:r>
            <a:r>
              <a:rPr kumimoji="1" lang="ja-JP" altLang="en-US" sz="2400" b="0" i="0" u="none" strike="noStrike" kern="1200" cap="none" spc="0" normalizeH="0" baseline="0" noProof="0" dirty="0">
                <a:ln>
                  <a:noFill/>
                </a:ln>
                <a:solidFill>
                  <a:srgbClr val="000000"/>
                </a:solidFill>
                <a:effectLst/>
                <a:uLnTx/>
                <a:uFillTx/>
                <a:latin typeface="UD デジタル 教科書体 N-B" panose="02020700000000000000" pitchFamily="17" charset="-128"/>
                <a:ea typeface="UD デジタル 教科書体 N-B" panose="02020700000000000000" pitchFamily="17" charset="-128"/>
                <a:cs typeface="+mn-cs"/>
              </a:rPr>
              <a:t>ジョイセフサイトより）</a:t>
            </a:r>
            <a:endParaRPr kumimoji="1" lang="en-US" altLang="ja-JP" sz="2400" b="0" i="0" u="none" strike="noStrike" kern="1200" cap="none" spc="0" normalizeH="0" baseline="0" noProof="0" dirty="0">
              <a:ln>
                <a:noFill/>
              </a:ln>
              <a:solidFill>
                <a:srgbClr val="000000"/>
              </a:solidFill>
              <a:effectLst/>
              <a:uLnTx/>
              <a:uFillTx/>
              <a:latin typeface="UD デジタル 教科書体 N-B" panose="02020700000000000000" pitchFamily="17" charset="-128"/>
              <a:ea typeface="UD デジタル 教科書体 N-B" panose="02020700000000000000" pitchFamily="17"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2400" b="0" i="0" u="none" strike="noStrike" kern="1200" cap="none" spc="0" normalizeH="0" baseline="0" noProof="0" dirty="0">
              <a:ln>
                <a:noFill/>
              </a:ln>
              <a:solidFill>
                <a:srgbClr val="000000"/>
              </a:solidFill>
              <a:effectLst/>
              <a:uLnTx/>
              <a:uFillTx/>
              <a:latin typeface="UD デジタル 教科書体 N-B" panose="02020700000000000000" pitchFamily="17" charset="-128"/>
              <a:ea typeface="UD デジタル 教科書体 N-B" panose="02020700000000000000" pitchFamily="17" charset="-128"/>
              <a:cs typeface="+mn-cs"/>
            </a:endParaRPr>
          </a:p>
        </p:txBody>
      </p:sp>
      <p:sp>
        <p:nvSpPr>
          <p:cNvPr id="8" name="テキスト ボックス 7">
            <a:extLst>
              <a:ext uri="{FF2B5EF4-FFF2-40B4-BE49-F238E27FC236}">
                <a16:creationId xmlns:a16="http://schemas.microsoft.com/office/drawing/2014/main" id="{4C2FF893-95FB-11FF-4074-022C2B945F43}"/>
              </a:ext>
            </a:extLst>
          </p:cNvPr>
          <p:cNvSpPr txBox="1"/>
          <p:nvPr/>
        </p:nvSpPr>
        <p:spPr>
          <a:xfrm>
            <a:off x="7812360" y="6093296"/>
            <a:ext cx="864096" cy="52322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2800" dirty="0">
                <a:solidFill>
                  <a:srgbClr val="526DB0">
                    <a:lumMod val="75000"/>
                  </a:srgbClr>
                </a:solidFill>
                <a:latin typeface="Arial"/>
                <a:ea typeface="ＭＳ Ｐゴシック" panose="020B0600070205080204" pitchFamily="50" charset="-128"/>
              </a:rPr>
              <a:t>10</a:t>
            </a:r>
            <a:endParaRPr kumimoji="1" lang="en-US" altLang="ja-JP" sz="2800" b="0" i="0" u="none" strike="noStrike" kern="1200" cap="none" spc="0" normalizeH="0" baseline="0" noProof="0" dirty="0">
              <a:ln>
                <a:noFill/>
              </a:ln>
              <a:solidFill>
                <a:srgbClr val="526DB0">
                  <a:lumMod val="75000"/>
                </a:srgbClr>
              </a:solidFill>
              <a:effectLst/>
              <a:uLnTx/>
              <a:uFillTx/>
              <a:latin typeface="Arial"/>
              <a:ea typeface="ＭＳ Ｐゴシック" panose="020B0600070205080204" pitchFamily="50" charset="-128"/>
              <a:cs typeface="+mn-cs"/>
            </a:endParaRPr>
          </a:p>
        </p:txBody>
      </p:sp>
    </p:spTree>
    <p:extLst>
      <p:ext uri="{BB962C8B-B14F-4D97-AF65-F5344CB8AC3E}">
        <p14:creationId xmlns:p14="http://schemas.microsoft.com/office/powerpoint/2010/main" val="8633680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8BC06D-EC1C-9CA1-BEF5-991FC963C762}"/>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B45787C3-205B-F385-5CE9-C19A016E3FEB}"/>
              </a:ext>
            </a:extLst>
          </p:cNvPr>
          <p:cNvSpPr>
            <a:spLocks noGrp="1"/>
          </p:cNvSpPr>
          <p:nvPr>
            <p:ph type="title"/>
          </p:nvPr>
        </p:nvSpPr>
        <p:spPr>
          <a:xfrm>
            <a:off x="625624" y="322632"/>
            <a:ext cx="7283152" cy="874120"/>
          </a:xfrm>
          <a:ln w="19050">
            <a:solidFill>
              <a:schemeClr val="accent3">
                <a:lumMod val="75000"/>
              </a:schemeClr>
            </a:solidFill>
          </a:ln>
        </p:spPr>
        <p:txBody>
          <a:bodyPr/>
          <a:lstStyle/>
          <a:p>
            <a:pPr algn="ctr"/>
            <a:r>
              <a:rPr lang="ja-JP" altLang="en-US" dirty="0">
                <a:solidFill>
                  <a:schemeClr val="accent3">
                    <a:lumMod val="75000"/>
                  </a:schemeClr>
                </a:solidFill>
                <a:latin typeface="UD デジタル 教科書体 N-B" panose="02020700000000000000" pitchFamily="17" charset="-128"/>
                <a:ea typeface="UD デジタル 教科書体 N-B" panose="02020700000000000000" pitchFamily="17" charset="-128"/>
              </a:rPr>
              <a:t>出生前診断（検査）</a:t>
            </a:r>
          </a:p>
        </p:txBody>
      </p:sp>
      <p:sp>
        <p:nvSpPr>
          <p:cNvPr id="9" name="コンテンツ プレースホルダー 8">
            <a:extLst>
              <a:ext uri="{FF2B5EF4-FFF2-40B4-BE49-F238E27FC236}">
                <a16:creationId xmlns:a16="http://schemas.microsoft.com/office/drawing/2014/main" id="{31B39B37-BC5C-465E-E256-DADCECE50E66}"/>
              </a:ext>
            </a:extLst>
          </p:cNvPr>
          <p:cNvSpPr>
            <a:spLocks noGrp="1"/>
          </p:cNvSpPr>
          <p:nvPr>
            <p:ph idx="1"/>
          </p:nvPr>
        </p:nvSpPr>
        <p:spPr>
          <a:xfrm>
            <a:off x="457200" y="1772816"/>
            <a:ext cx="7620000" cy="4373563"/>
          </a:xfrm>
        </p:spPr>
        <p:txBody>
          <a:bodyPr>
            <a:normAutofit fontScale="85000" lnSpcReduction="20000"/>
          </a:bodyPr>
          <a:lstStyle/>
          <a:p>
            <a:r>
              <a:rPr lang="ja-JP" altLang="en-US" dirty="0">
                <a:latin typeface="SimSun-ExtG" panose="02010609060101010101" pitchFamily="49" charset="-122"/>
                <a:ea typeface="SimSun-ExtG" panose="02010609060101010101" pitchFamily="49" charset="-122"/>
              </a:rPr>
              <a:t>　 </a:t>
            </a:r>
            <a:r>
              <a:rPr lang="en-US" altLang="ja-JP" dirty="0">
                <a:latin typeface="SimSun-ExtG" panose="02010609060101010101" pitchFamily="49" charset="-122"/>
                <a:ea typeface="SimSun-ExtG" panose="02010609060101010101" pitchFamily="49" charset="-122"/>
              </a:rPr>
              <a:t>1965</a:t>
            </a:r>
            <a:r>
              <a:rPr lang="ja-JP" altLang="ja-JP" dirty="0">
                <a:latin typeface="SimSun-ExtG" panose="02010609060101010101" pitchFamily="49" charset="-122"/>
                <a:ea typeface="UD デジタル 教科書体 N" panose="02020400000000000000" pitchFamily="17" charset="-128"/>
              </a:rPr>
              <a:t>年　母子保健法成立</a:t>
            </a:r>
          </a:p>
          <a:p>
            <a:r>
              <a:rPr lang="en-US" altLang="ja-JP" dirty="0">
                <a:latin typeface="SimSun-ExtG" panose="02010609060101010101" pitchFamily="49" charset="-122"/>
                <a:ea typeface="SimSun-ExtG" panose="02010609060101010101" pitchFamily="49" charset="-122"/>
              </a:rPr>
              <a:t>   1966</a:t>
            </a:r>
            <a:r>
              <a:rPr lang="ja-JP" altLang="ja-JP" dirty="0">
                <a:latin typeface="SimSun-ExtG" panose="02010609060101010101" pitchFamily="49" charset="-122"/>
                <a:ea typeface="UD デジタル 教科書体 N" panose="02020400000000000000" pitchFamily="17" charset="-128"/>
              </a:rPr>
              <a:t>年　羊水検査</a:t>
            </a:r>
          </a:p>
          <a:p>
            <a:r>
              <a:rPr lang="en-US" altLang="ja-JP" dirty="0">
                <a:latin typeface="SimSun-ExtG" panose="02010609060101010101" pitchFamily="49" charset="-122"/>
                <a:ea typeface="SimSun-ExtG" panose="02010609060101010101" pitchFamily="49" charset="-122"/>
              </a:rPr>
              <a:t>   1969</a:t>
            </a:r>
            <a:r>
              <a:rPr lang="ja-JP" altLang="ja-JP" dirty="0">
                <a:latin typeface="SimSun-ExtG" panose="02010609060101010101" pitchFamily="49" charset="-122"/>
                <a:ea typeface="UD デジタル 教科書体 N" panose="02020400000000000000" pitchFamily="17" charset="-128"/>
              </a:rPr>
              <a:t>年から日本実施</a:t>
            </a:r>
          </a:p>
          <a:p>
            <a:r>
              <a:rPr lang="ja-JP" altLang="ja-JP" dirty="0">
                <a:latin typeface="SimSun-ExtG" panose="02010609060101010101" pitchFamily="49" charset="-122"/>
                <a:ea typeface="UD デジタル 教科書体 N" panose="02020400000000000000" pitchFamily="17" charset="-128"/>
              </a:rPr>
              <a:t>　兵庫県「不幸な子どもの</a:t>
            </a:r>
          </a:p>
          <a:p>
            <a:r>
              <a:rPr lang="ja-JP" altLang="ja-JP" dirty="0">
                <a:latin typeface="SimSun-ExtG" panose="02010609060101010101" pitchFamily="49" charset="-122"/>
                <a:ea typeface="UD デジタル 教科書体 N" panose="02020400000000000000" pitchFamily="17" charset="-128"/>
              </a:rPr>
              <a:t>　　　　　生まれない運動」</a:t>
            </a:r>
          </a:p>
          <a:p>
            <a:r>
              <a:rPr lang="ja-JP" altLang="en-US" dirty="0">
                <a:latin typeface="SimSun-ExtG" panose="02010609060101010101" pitchFamily="49" charset="-122"/>
                <a:ea typeface="UD デジタル 教科書体 N" panose="02020400000000000000" pitchFamily="17" charset="-128"/>
              </a:rPr>
              <a:t>　</a:t>
            </a:r>
            <a:r>
              <a:rPr lang="ja-JP" altLang="ja-JP" dirty="0">
                <a:latin typeface="SimSun-ExtG" panose="02010609060101010101" pitchFamily="49" charset="-122"/>
                <a:ea typeface="UD デジタル 教科書体 N" panose="02020400000000000000" pitchFamily="17" charset="-128"/>
              </a:rPr>
              <a:t>（</a:t>
            </a:r>
            <a:r>
              <a:rPr lang="en-US" altLang="ja-JP" dirty="0">
                <a:latin typeface="SimSun-ExtG" panose="02010609060101010101" pitchFamily="49" charset="-122"/>
                <a:ea typeface="SimSun-ExtG" panose="02010609060101010101" pitchFamily="49" charset="-122"/>
              </a:rPr>
              <a:t>1966</a:t>
            </a:r>
            <a:r>
              <a:rPr lang="ja-JP" altLang="ja-JP" dirty="0">
                <a:latin typeface="SimSun-ExtG" panose="02010609060101010101" pitchFamily="49" charset="-122"/>
                <a:ea typeface="UD デジタル 教科書体 N" panose="02020400000000000000" pitchFamily="17" charset="-128"/>
              </a:rPr>
              <a:t>～</a:t>
            </a:r>
            <a:r>
              <a:rPr lang="en-US" altLang="ja-JP" dirty="0">
                <a:latin typeface="SimSun-ExtG" panose="02010609060101010101" pitchFamily="49" charset="-122"/>
                <a:ea typeface="SimSun-ExtG" panose="02010609060101010101" pitchFamily="49" charset="-122"/>
              </a:rPr>
              <a:t>1972</a:t>
            </a:r>
            <a:r>
              <a:rPr lang="ja-JP" altLang="ja-JP" dirty="0">
                <a:latin typeface="SimSun-ExtG" panose="02010609060101010101" pitchFamily="49" charset="-122"/>
                <a:ea typeface="UD デジタル 教科書体 N" panose="02020400000000000000" pitchFamily="17" charset="-128"/>
              </a:rPr>
              <a:t>）県独自で予算化</a:t>
            </a:r>
          </a:p>
          <a:p>
            <a:r>
              <a:rPr lang="ja-JP" altLang="en-US" dirty="0">
                <a:latin typeface="SimSun-ExtG" panose="02010609060101010101" pitchFamily="49" charset="-122"/>
                <a:ea typeface="UD デジタル 教科書体 N" panose="02020400000000000000" pitchFamily="17" charset="-128"/>
              </a:rPr>
              <a:t>　</a:t>
            </a:r>
            <a:r>
              <a:rPr lang="en-US" altLang="ja-JP" dirty="0">
                <a:latin typeface="SimSun-ExtG" panose="02010609060101010101" pitchFamily="49" charset="-122"/>
                <a:ea typeface="UD デジタル 教科書体 N" panose="02020400000000000000" pitchFamily="17" charset="-128"/>
              </a:rPr>
              <a:t>1972</a:t>
            </a:r>
            <a:r>
              <a:rPr lang="ja-JP" altLang="en-US" dirty="0">
                <a:latin typeface="SimSun-ExtG" panose="02010609060101010101" pitchFamily="49" charset="-122"/>
                <a:ea typeface="UD デジタル 教科書体 N" panose="02020400000000000000" pitchFamily="17" charset="-128"/>
              </a:rPr>
              <a:t>・</a:t>
            </a:r>
            <a:r>
              <a:rPr lang="en-US" altLang="ja-JP" dirty="0">
                <a:latin typeface="SimSun-ExtG" panose="02010609060101010101" pitchFamily="49" charset="-122"/>
                <a:ea typeface="UD デジタル 教科書体 N" panose="02020400000000000000" pitchFamily="17" charset="-128"/>
              </a:rPr>
              <a:t>82</a:t>
            </a:r>
            <a:r>
              <a:rPr lang="ja-JP" altLang="en-US" dirty="0">
                <a:latin typeface="SimSun-ExtG" panose="02010609060101010101" pitchFamily="49" charset="-122"/>
                <a:ea typeface="UD デジタル 教科書体 N" panose="02020400000000000000" pitchFamily="17" charset="-128"/>
              </a:rPr>
              <a:t>年　優生保護法改悪法案　反対運動により阻止</a:t>
            </a:r>
            <a:r>
              <a:rPr lang="ja-JP" altLang="ja-JP" dirty="0">
                <a:latin typeface="SimSun-ExtG" panose="02010609060101010101" pitchFamily="49" charset="-122"/>
                <a:ea typeface="UD デジタル 教科書体 N" panose="02020400000000000000" pitchFamily="17" charset="-128"/>
              </a:rPr>
              <a:t>　</a:t>
            </a:r>
            <a:endParaRPr lang="en-US" altLang="ja-JP" dirty="0">
              <a:latin typeface="SimSun-ExtG" panose="02010609060101010101" pitchFamily="49" charset="-122"/>
              <a:ea typeface="UD デジタル 教科書体 N" panose="02020400000000000000" pitchFamily="17" charset="-128"/>
            </a:endParaRPr>
          </a:p>
          <a:p>
            <a:r>
              <a:rPr lang="ja-JP" altLang="en-US" dirty="0">
                <a:latin typeface="SimSun-ExtG" panose="02010609060101010101" pitchFamily="49" charset="-122"/>
                <a:ea typeface="SimSun-ExtG" panose="02010609060101010101" pitchFamily="49" charset="-122"/>
              </a:rPr>
              <a:t>　</a:t>
            </a:r>
            <a:r>
              <a:rPr lang="en-US" altLang="ja-JP" dirty="0">
                <a:latin typeface="SimSun-ExtG" panose="02010609060101010101" pitchFamily="49" charset="-122"/>
                <a:ea typeface="SimSun-ExtG" panose="02010609060101010101" pitchFamily="49" charset="-122"/>
              </a:rPr>
              <a:t>1994</a:t>
            </a:r>
            <a:r>
              <a:rPr lang="ja-JP" altLang="ja-JP" dirty="0">
                <a:latin typeface="SimSun-ExtG" panose="02010609060101010101" pitchFamily="49" charset="-122"/>
                <a:ea typeface="UD デジタル 教科書体 N" panose="02020400000000000000" pitchFamily="17" charset="-128"/>
              </a:rPr>
              <a:t>年　母体血清マーカー導入</a:t>
            </a:r>
            <a:endParaRPr lang="en-US" altLang="ja-JP" dirty="0">
              <a:latin typeface="SimSun-ExtG" panose="02010609060101010101" pitchFamily="49" charset="-122"/>
              <a:ea typeface="UD デジタル 教科書体 N" panose="02020400000000000000" pitchFamily="17" charset="-128"/>
            </a:endParaRPr>
          </a:p>
          <a:p>
            <a:r>
              <a:rPr lang="ja-JP" altLang="en-US" dirty="0">
                <a:latin typeface="SimSun-ExtG" panose="02010609060101010101" pitchFamily="49" charset="-122"/>
                <a:ea typeface="UD デジタル 教科書体 N" panose="02020400000000000000" pitchFamily="17" charset="-128"/>
              </a:rPr>
              <a:t>「医者が検査の情報を積極的知らせる必要はない」に</a:t>
            </a:r>
            <a:r>
              <a:rPr lang="ja-JP" altLang="ja-JP" dirty="0">
                <a:latin typeface="SimSun-ExtG" panose="02010609060101010101" pitchFamily="49" charset="-122"/>
                <a:ea typeface="UD デジタル 教科書体 N" panose="02020400000000000000" pitchFamily="17" charset="-128"/>
              </a:rPr>
              <a:t>　</a:t>
            </a:r>
          </a:p>
          <a:p>
            <a:r>
              <a:rPr lang="ja-JP" altLang="ja-JP" dirty="0">
                <a:latin typeface="SimSun-ExtG" panose="02010609060101010101" pitchFamily="49" charset="-122"/>
                <a:ea typeface="UD デジタル 教科書体 N" panose="02020400000000000000" pitchFamily="17" charset="-128"/>
              </a:rPr>
              <a:t>　</a:t>
            </a:r>
            <a:r>
              <a:rPr lang="en-US" altLang="ja-JP" dirty="0">
                <a:latin typeface="SimSun-ExtG" panose="02010609060101010101" pitchFamily="49" charset="-122"/>
                <a:ea typeface="SimSun-ExtG" panose="02010609060101010101" pitchFamily="49" charset="-122"/>
              </a:rPr>
              <a:t>2011</a:t>
            </a:r>
            <a:r>
              <a:rPr lang="ja-JP" altLang="ja-JP" dirty="0">
                <a:latin typeface="SimSun-ExtG" panose="02010609060101010101" pitchFamily="49" charset="-122"/>
                <a:ea typeface="UD デジタル 教科書体 N" panose="02020400000000000000" pitchFamily="17" charset="-128"/>
              </a:rPr>
              <a:t>年　</a:t>
            </a:r>
            <a:r>
              <a:rPr lang="en-US" altLang="ja-JP" dirty="0">
                <a:latin typeface="SimSun-ExtG" panose="02010609060101010101" pitchFamily="49" charset="-122"/>
                <a:ea typeface="SimSun-ExtG" panose="02010609060101010101" pitchFamily="49" charset="-122"/>
              </a:rPr>
              <a:t>NIPT</a:t>
            </a:r>
            <a:r>
              <a:rPr lang="ja-JP" altLang="ja-JP" dirty="0">
                <a:latin typeface="SimSun-ExtG" panose="02010609060101010101" pitchFamily="49" charset="-122"/>
                <a:ea typeface="UD デジタル 教科書体 N" panose="02020400000000000000" pitchFamily="17" charset="-128"/>
              </a:rPr>
              <a:t>アメリカで臨床</a:t>
            </a:r>
          </a:p>
          <a:p>
            <a:r>
              <a:rPr lang="ja-JP" altLang="ja-JP" dirty="0">
                <a:latin typeface="SimSun-ExtG" panose="02010609060101010101" pitchFamily="49" charset="-122"/>
                <a:ea typeface="UD デジタル 教科書体 N" panose="02020400000000000000" pitchFamily="17" charset="-128"/>
              </a:rPr>
              <a:t>　</a:t>
            </a:r>
            <a:r>
              <a:rPr lang="en-US" altLang="ja-JP" dirty="0">
                <a:latin typeface="SimSun-ExtG" panose="02010609060101010101" pitchFamily="49" charset="-122"/>
                <a:ea typeface="SimSun-ExtG" panose="02010609060101010101" pitchFamily="49" charset="-122"/>
              </a:rPr>
              <a:t>2013</a:t>
            </a:r>
            <a:r>
              <a:rPr lang="ja-JP" altLang="ja-JP" dirty="0">
                <a:latin typeface="SimSun-ExtG" panose="02010609060101010101" pitchFamily="49" charset="-122"/>
                <a:ea typeface="UD デジタル 教科書体 N" panose="02020400000000000000" pitchFamily="17" charset="-128"/>
              </a:rPr>
              <a:t>年　日本で臨床開始</a:t>
            </a:r>
            <a:endParaRPr lang="en-US" altLang="ja-JP" dirty="0">
              <a:latin typeface="SimSun-ExtG" panose="02010609060101010101" pitchFamily="49" charset="-122"/>
              <a:ea typeface="UD デジタル 教科書体 N" panose="02020400000000000000" pitchFamily="17" charset="-128"/>
            </a:endParaRPr>
          </a:p>
          <a:p>
            <a:r>
              <a:rPr lang="en-US" altLang="ja-JP" dirty="0">
                <a:latin typeface="SimSun-ExtG" panose="02010609060101010101" pitchFamily="49" charset="-122"/>
                <a:ea typeface="UD デジタル 教科書体 N" panose="02020400000000000000" pitchFamily="17" charset="-128"/>
              </a:rPr>
              <a:t>  2021</a:t>
            </a:r>
            <a:r>
              <a:rPr lang="ja-JP" altLang="en-US" dirty="0">
                <a:latin typeface="SimSun-ExtG" panose="02010609060101010101" pitchFamily="49" charset="-122"/>
                <a:ea typeface="UD デジタル 教科書体 N" panose="02020400000000000000" pitchFamily="17" charset="-128"/>
              </a:rPr>
              <a:t>年　</a:t>
            </a:r>
            <a:r>
              <a:rPr lang="ja-JP" altLang="ja-JP" dirty="0"/>
              <a:t>「</a:t>
            </a:r>
            <a:r>
              <a:rPr lang="en-US" altLang="ja-JP" dirty="0"/>
              <a:t>NIPT</a:t>
            </a:r>
            <a:r>
              <a:rPr lang="ja-JP" altLang="ja-JP" dirty="0"/>
              <a:t>等の出生前検査に関する専門委員会報告書」</a:t>
            </a:r>
            <a:endParaRPr lang="ja-JP" altLang="ja-JP" dirty="0">
              <a:latin typeface="SimSun-ExtG" panose="02010609060101010101" pitchFamily="49" charset="-122"/>
              <a:ea typeface="UD デジタル 教科書体 N" panose="02020400000000000000" pitchFamily="17" charset="-128"/>
            </a:endParaRPr>
          </a:p>
          <a:p>
            <a:pPr algn="just"/>
            <a:r>
              <a:rPr lang="ja-JP" altLang="en-US" dirty="0"/>
              <a:t>国が関与</a:t>
            </a:r>
            <a:r>
              <a:rPr lang="ja-JP" altLang="ja-JP" dirty="0"/>
              <a:t>「誘導とならない形で、情報提供を行っていくことが適当である」</a:t>
            </a:r>
            <a:endParaRPr lang="en-US" altLang="ja-JP" sz="11200" kern="100" dirty="0">
              <a:effectLst/>
              <a:latin typeface="游明朝" panose="02020400000000000000" pitchFamily="18" charset="-128"/>
              <a:ea typeface="UD デジタル 教科書体 N-B" panose="02020700000000000000" pitchFamily="17" charset="-128"/>
              <a:cs typeface="Times New Roman" panose="02020603050405020304" pitchFamily="18" charset="0"/>
            </a:endParaRPr>
          </a:p>
        </p:txBody>
      </p:sp>
      <p:sp>
        <p:nvSpPr>
          <p:cNvPr id="4" name="スライド番号プレースホルダー 3">
            <a:extLst>
              <a:ext uri="{FF2B5EF4-FFF2-40B4-BE49-F238E27FC236}">
                <a16:creationId xmlns:a16="http://schemas.microsoft.com/office/drawing/2014/main" id="{77EF32D4-721B-7D49-0065-2C86C1056151}"/>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srgbClr val="FFFFFF"/>
                </a:solidFill>
                <a:effectLst/>
                <a:uLnTx/>
                <a:uFillTx/>
                <a:latin typeface="Calibri"/>
                <a:ea typeface="ＭＳ Ｐゴシック" panose="020B0600070205080204" pitchFamily="50" charset="-128"/>
                <a:cs typeface="+mn-cs"/>
              </a:rPr>
              <a:t>２１</a:t>
            </a:r>
          </a:p>
        </p:txBody>
      </p:sp>
      <p:sp>
        <p:nvSpPr>
          <p:cNvPr id="5" name="テキスト ボックス 4">
            <a:extLst>
              <a:ext uri="{FF2B5EF4-FFF2-40B4-BE49-F238E27FC236}">
                <a16:creationId xmlns:a16="http://schemas.microsoft.com/office/drawing/2014/main" id="{8C44C458-E685-21C3-DCFF-4648CED47200}"/>
              </a:ext>
            </a:extLst>
          </p:cNvPr>
          <p:cNvSpPr txBox="1"/>
          <p:nvPr/>
        </p:nvSpPr>
        <p:spPr>
          <a:xfrm>
            <a:off x="7956376" y="6021288"/>
            <a:ext cx="746299" cy="800219"/>
          </a:xfrm>
          <a:prstGeom prst="rect">
            <a:avLst/>
          </a:prstGeom>
          <a:noFill/>
        </p:spPr>
        <p:txBody>
          <a:bodyPr wrap="square" rtlCol="0">
            <a:spAutoFit/>
          </a:bodyPr>
          <a:lstStyle/>
          <a:p>
            <a:r>
              <a:rPr kumimoji="1" lang="en-US" altLang="ja-JP" sz="2800" dirty="0">
                <a:solidFill>
                  <a:schemeClr val="accent3">
                    <a:lumMod val="75000"/>
                  </a:schemeClr>
                </a:solidFill>
              </a:rPr>
              <a:t>11</a:t>
            </a:r>
          </a:p>
          <a:p>
            <a:endParaRPr kumimoji="1" lang="ja-JP" altLang="en-US" dirty="0"/>
          </a:p>
        </p:txBody>
      </p:sp>
    </p:spTree>
    <p:extLst>
      <p:ext uri="{BB962C8B-B14F-4D97-AF65-F5344CB8AC3E}">
        <p14:creationId xmlns:p14="http://schemas.microsoft.com/office/powerpoint/2010/main" val="6776686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EB7704-159E-2CF9-32A4-7863892DC996}"/>
            </a:ext>
          </a:extLst>
        </p:cNvPr>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552BDE69-B112-EDB1-17C0-998EFA9C7C7A}"/>
              </a:ext>
            </a:extLst>
          </p:cNvPr>
          <p:cNvSpPr txBox="1"/>
          <p:nvPr/>
        </p:nvSpPr>
        <p:spPr>
          <a:xfrm>
            <a:off x="307653" y="842400"/>
            <a:ext cx="8379147" cy="5863144"/>
          </a:xfrm>
          <a:prstGeom prst="rect">
            <a:avLst/>
          </a:prstGeom>
          <a:noFill/>
        </p:spPr>
        <p:txBody>
          <a:bodyPr wrap="square">
            <a:spAutoFit/>
          </a:bodyPr>
          <a:lstStyle/>
          <a:p>
            <a:r>
              <a:rPr lang="en-US" altLang="ja-JP" sz="1500" dirty="0">
                <a:latin typeface="UD デジタル 教科書体 NK" panose="02020400000000000000" pitchFamily="18" charset="-128"/>
                <a:ea typeface="UD デジタル 教科書体 NK" panose="02020400000000000000" pitchFamily="18" charset="-128"/>
              </a:rPr>
              <a:t>―</a:t>
            </a:r>
            <a:r>
              <a:rPr lang="ja-JP" altLang="en-US" sz="1500" dirty="0">
                <a:latin typeface="UD デジタル 教科書体 NK" panose="02020400000000000000" pitchFamily="18" charset="-128"/>
                <a:ea typeface="UD デジタル 教科書体 NK" panose="02020400000000000000" pitchFamily="18" charset="-128"/>
              </a:rPr>
              <a:t>「</a:t>
            </a:r>
            <a:r>
              <a:rPr lang="en-US" altLang="ja-JP" sz="1500" dirty="0">
                <a:latin typeface="UD デジタル 教科書体 NK" panose="02020400000000000000" pitchFamily="18" charset="-128"/>
                <a:ea typeface="UD デジタル 教科書体 NK" panose="02020400000000000000" pitchFamily="18" charset="-128"/>
              </a:rPr>
              <a:t>JAPCO</a:t>
            </a:r>
            <a:r>
              <a:rPr lang="ja-JP" altLang="en-US" sz="1500" dirty="0">
                <a:latin typeface="UD デジタル 教科書体 NK" panose="02020400000000000000" pitchFamily="18" charset="-128"/>
                <a:ea typeface="UD デジタル 教科書体 NK" panose="02020400000000000000" pitchFamily="18" charset="-128"/>
              </a:rPr>
              <a:t>コンソーシアム」サイトより</a:t>
            </a:r>
          </a:p>
          <a:p>
            <a:r>
              <a:rPr lang="ja-JP" altLang="en-US" sz="1500" dirty="0">
                <a:latin typeface="UD デジタル 教科書体 NK" panose="02020400000000000000" pitchFamily="18" charset="-128"/>
                <a:ea typeface="UD デジタル 教科書体 NK" panose="02020400000000000000" pitchFamily="18" charset="-128"/>
              </a:rPr>
              <a:t>着床前診断の歴史</a:t>
            </a:r>
          </a:p>
          <a:p>
            <a:r>
              <a:rPr lang="ja-JP" altLang="en-US" sz="1500" dirty="0">
                <a:latin typeface="UD デジタル 教科書体 NK" panose="02020400000000000000" pitchFamily="18" charset="-128"/>
                <a:ea typeface="UD デジタル 教科書体 NK" panose="02020400000000000000" pitchFamily="18" charset="-128"/>
              </a:rPr>
              <a:t> 着床前診断による世界で最初の妊娠は、</a:t>
            </a:r>
            <a:r>
              <a:rPr lang="en-US" altLang="ja-JP" sz="1500" dirty="0">
                <a:latin typeface="UD デジタル 教科書体 NK" panose="02020400000000000000" pitchFamily="18" charset="-128"/>
                <a:ea typeface="UD デジタル 教科書体 NK" panose="02020400000000000000" pitchFamily="18" charset="-128"/>
              </a:rPr>
              <a:t>1990</a:t>
            </a:r>
            <a:r>
              <a:rPr lang="ja-JP" altLang="en-US" sz="1500" dirty="0">
                <a:latin typeface="UD デジタル 教科書体 NK" panose="02020400000000000000" pitchFamily="18" charset="-128"/>
                <a:ea typeface="UD デジタル 教科書体 NK" panose="02020400000000000000" pitchFamily="18" charset="-128"/>
              </a:rPr>
              <a:t>年に報告されました。</a:t>
            </a:r>
            <a:r>
              <a:rPr lang="en-US" altLang="ja-JP" sz="1500" dirty="0">
                <a:latin typeface="UD デジタル 教科書体 NK" panose="02020400000000000000" pitchFamily="18" charset="-128"/>
                <a:ea typeface="UD デジタル 教科書体 NK" panose="02020400000000000000" pitchFamily="18" charset="-128"/>
              </a:rPr>
              <a:t>1998</a:t>
            </a:r>
            <a:r>
              <a:rPr lang="ja-JP" altLang="en-US" sz="1500" dirty="0">
                <a:latin typeface="UD デジタル 教科書体 NK" panose="02020400000000000000" pitchFamily="18" charset="-128"/>
                <a:ea typeface="UD デジタル 教科書体 NK" panose="02020400000000000000" pitchFamily="18" charset="-128"/>
              </a:rPr>
              <a:t>年に日本産婦人科学会から見解が示され、</a:t>
            </a:r>
            <a:r>
              <a:rPr lang="en-US" altLang="ja-JP" sz="1500" dirty="0">
                <a:latin typeface="UD デジタル 教科書体 NK" panose="02020400000000000000" pitchFamily="18" charset="-128"/>
                <a:ea typeface="UD デジタル 教科書体 NK" panose="02020400000000000000" pitchFamily="18" charset="-128"/>
              </a:rPr>
              <a:t>PGT-M(</a:t>
            </a:r>
            <a:r>
              <a:rPr lang="ja-JP" altLang="en-US" sz="1500" dirty="0">
                <a:latin typeface="UD デジタル 教科書体 NK" panose="02020400000000000000" pitchFamily="18" charset="-128"/>
                <a:ea typeface="UD デジタル 教科書体 NK" panose="02020400000000000000" pitchFamily="18" charset="-128"/>
              </a:rPr>
              <a:t>単一遺伝子疾患を対象</a:t>
            </a:r>
            <a:r>
              <a:rPr lang="en-US" altLang="ja-JP" sz="1500" dirty="0">
                <a:latin typeface="UD デジタル 教科書体 NK" panose="02020400000000000000" pitchFamily="18" charset="-128"/>
                <a:ea typeface="UD デジタル 教科書体 NK" panose="02020400000000000000" pitchFamily="18" charset="-128"/>
              </a:rPr>
              <a:t>)</a:t>
            </a:r>
            <a:r>
              <a:rPr lang="ja-JP" altLang="en-US" sz="1500" dirty="0">
                <a:latin typeface="UD デジタル 教科書体 NK" panose="02020400000000000000" pitchFamily="18" charset="-128"/>
                <a:ea typeface="UD デジタル 教科書体 NK" panose="02020400000000000000" pitchFamily="18" charset="-128"/>
              </a:rPr>
              <a:t>が臨床研究として開始されました。日本では、</a:t>
            </a:r>
            <a:r>
              <a:rPr lang="en-US" altLang="ja-JP" sz="1500" dirty="0">
                <a:latin typeface="UD デジタル 教科書体 NK" panose="02020400000000000000" pitchFamily="18" charset="-128"/>
                <a:ea typeface="UD デジタル 教科書体 NK" panose="02020400000000000000" pitchFamily="18" charset="-128"/>
              </a:rPr>
              <a:t>2004</a:t>
            </a:r>
            <a:r>
              <a:rPr lang="ja-JP" altLang="en-US" sz="1500" dirty="0">
                <a:latin typeface="UD デジタル 教科書体 NK" panose="02020400000000000000" pitchFamily="18" charset="-128"/>
                <a:ea typeface="UD デジタル 教科書体 NK" panose="02020400000000000000" pitchFamily="18" charset="-128"/>
              </a:rPr>
              <a:t>年に初めて重篤な遺伝性疾患の</a:t>
            </a:r>
            <a:r>
              <a:rPr lang="en-US" altLang="ja-JP" sz="1500" dirty="0">
                <a:latin typeface="UD デジタル 教科書体 NK" panose="02020400000000000000" pitchFamily="18" charset="-128"/>
                <a:ea typeface="UD デジタル 教科書体 NK" panose="02020400000000000000" pitchFamily="18" charset="-128"/>
              </a:rPr>
              <a:t>1</a:t>
            </a:r>
            <a:r>
              <a:rPr lang="ja-JP" altLang="en-US" sz="1500" dirty="0">
                <a:latin typeface="UD デジタル 教科書体 NK" panose="02020400000000000000" pitchFamily="18" charset="-128"/>
                <a:ea typeface="UD デジタル 教科書体 NK" panose="02020400000000000000" pitchFamily="18" charset="-128"/>
              </a:rPr>
              <a:t>つであるデュシェンヌ型筋ジストロフィーにおいて着床前診断の実施が承認されました。</a:t>
            </a:r>
          </a:p>
          <a:p>
            <a:endParaRPr lang="ja-JP" altLang="en-US" sz="1500" dirty="0">
              <a:latin typeface="UD デジタル 教科書体 NK" panose="02020400000000000000" pitchFamily="18" charset="-128"/>
              <a:ea typeface="UD デジタル 教科書体 NK" panose="02020400000000000000" pitchFamily="18" charset="-128"/>
            </a:endParaRPr>
          </a:p>
          <a:p>
            <a:r>
              <a:rPr lang="en-US" altLang="ja-JP" sz="1500" dirty="0">
                <a:latin typeface="UD デジタル 教科書体 NK" panose="02020400000000000000" pitchFamily="18" charset="-128"/>
                <a:ea typeface="UD デジタル 教科書体 NK" panose="02020400000000000000" pitchFamily="18" charset="-128"/>
              </a:rPr>
              <a:t>―</a:t>
            </a:r>
            <a:r>
              <a:rPr lang="ja-JP" altLang="en-US" sz="1500" dirty="0">
                <a:latin typeface="UD デジタル 教科書体 NK" panose="02020400000000000000" pitchFamily="18" charset="-128"/>
                <a:ea typeface="UD デジタル 教科書体 NK" panose="02020400000000000000" pitchFamily="18" charset="-128"/>
              </a:rPr>
              <a:t>「</a:t>
            </a:r>
            <a:r>
              <a:rPr lang="en-US" altLang="ja-JP" sz="1500" dirty="0">
                <a:latin typeface="UD デジタル 教科書体 NK" panose="02020400000000000000" pitchFamily="18" charset="-128"/>
                <a:ea typeface="UD デジタル 教科書体 NK" panose="02020400000000000000" pitchFamily="18" charset="-128"/>
              </a:rPr>
              <a:t>JAPCO</a:t>
            </a:r>
            <a:r>
              <a:rPr lang="ja-JP" altLang="en-US" sz="1500" dirty="0">
                <a:latin typeface="UD デジタル 教科書体 NK" panose="02020400000000000000" pitchFamily="18" charset="-128"/>
                <a:ea typeface="UD デジタル 教科書体 NK" panose="02020400000000000000" pitchFamily="18" charset="-128"/>
              </a:rPr>
              <a:t>コンソーシアム」サイトより</a:t>
            </a:r>
          </a:p>
          <a:p>
            <a:r>
              <a:rPr lang="en-US" altLang="ja-JP" sz="1500" dirty="0">
                <a:latin typeface="UD デジタル 教科書体 NK" panose="02020400000000000000" pitchFamily="18" charset="-128"/>
                <a:ea typeface="UD デジタル 教科書体 NK" panose="02020400000000000000" pitchFamily="18" charset="-128"/>
              </a:rPr>
              <a:t>2006</a:t>
            </a:r>
            <a:r>
              <a:rPr lang="ja-JP" altLang="en-US" sz="1500" dirty="0">
                <a:latin typeface="UD デジタル 教科書体 NK" panose="02020400000000000000" pitchFamily="18" charset="-128"/>
                <a:ea typeface="UD デジタル 教科書体 NK" panose="02020400000000000000" pitchFamily="18" charset="-128"/>
              </a:rPr>
              <a:t>年には</a:t>
            </a:r>
            <a:r>
              <a:rPr lang="en-US" altLang="ja-JP" sz="1500" dirty="0">
                <a:latin typeface="UD デジタル 教科書体 NK" panose="02020400000000000000" pitchFamily="18" charset="-128"/>
                <a:ea typeface="UD デジタル 教科書体 NK" panose="02020400000000000000" pitchFamily="18" charset="-128"/>
              </a:rPr>
              <a:t>PGT-SR</a:t>
            </a:r>
            <a:r>
              <a:rPr lang="ja-JP" altLang="en-US" sz="1500" dirty="0">
                <a:latin typeface="UD デジタル 教科書体 NK" panose="02020400000000000000" pitchFamily="18" charset="-128"/>
                <a:ea typeface="UD デジタル 教科書体 NK" panose="02020400000000000000" pitchFamily="18" charset="-128"/>
              </a:rPr>
              <a:t>（均衡型染色体構造異常保因者の習慣流産を対象）が見解に追加されました。</a:t>
            </a:r>
            <a:r>
              <a:rPr lang="en-US" altLang="ja-JP" sz="1500" dirty="0">
                <a:latin typeface="UD デジタル 教科書体 NK" panose="02020400000000000000" pitchFamily="18" charset="-128"/>
                <a:ea typeface="UD デジタル 教科書体 NK" panose="02020400000000000000" pitchFamily="18" charset="-128"/>
              </a:rPr>
              <a:t>2018</a:t>
            </a:r>
            <a:r>
              <a:rPr lang="ja-JP" altLang="en-US" sz="1500" dirty="0">
                <a:latin typeface="UD デジタル 教科書体 NK" panose="02020400000000000000" pitchFamily="18" charset="-128"/>
                <a:ea typeface="UD デジタル 教科書体 NK" panose="02020400000000000000" pitchFamily="18" charset="-128"/>
              </a:rPr>
              <a:t>年には臨床研究が終了し、医療行為と位置付けられました。また、</a:t>
            </a:r>
            <a:r>
              <a:rPr lang="en-US" altLang="ja-JP" sz="1500" dirty="0">
                <a:latin typeface="UD デジタル 教科書体 NK" panose="02020400000000000000" pitchFamily="18" charset="-128"/>
                <a:ea typeface="UD デジタル 教科書体 NK" panose="02020400000000000000" pitchFamily="18" charset="-128"/>
              </a:rPr>
              <a:t>2015</a:t>
            </a:r>
            <a:r>
              <a:rPr lang="ja-JP" altLang="en-US" sz="1500" dirty="0">
                <a:latin typeface="UD デジタル 教科書体 NK" panose="02020400000000000000" pitchFamily="18" charset="-128"/>
                <a:ea typeface="UD デジタル 教科書体 NK" panose="02020400000000000000" pitchFamily="18" charset="-128"/>
              </a:rPr>
              <a:t>年から</a:t>
            </a:r>
            <a:r>
              <a:rPr lang="en-US" altLang="ja-JP" sz="1500" dirty="0">
                <a:latin typeface="UD デジタル 教科書体 NK" panose="02020400000000000000" pitchFamily="18" charset="-128"/>
                <a:ea typeface="UD デジタル 教科書体 NK" panose="02020400000000000000" pitchFamily="18" charset="-128"/>
              </a:rPr>
              <a:t>PGT-A</a:t>
            </a:r>
            <a:r>
              <a:rPr lang="ja-JP" altLang="en-US" sz="1500" dirty="0">
                <a:latin typeface="UD デジタル 教科書体 NK" panose="02020400000000000000" pitchFamily="18" charset="-128"/>
                <a:ea typeface="UD デジタル 教科書体 NK" panose="02020400000000000000" pitchFamily="18" charset="-128"/>
              </a:rPr>
              <a:t>（着床前胚染色体異数体検査）が特別臨床研究として開始され、</a:t>
            </a:r>
            <a:r>
              <a:rPr lang="en-US" altLang="ja-JP" sz="1500" dirty="0">
                <a:latin typeface="UD デジタル 教科書体 NK" panose="02020400000000000000" pitchFamily="18" charset="-128"/>
                <a:ea typeface="UD デジタル 教科書体 NK" panose="02020400000000000000" pitchFamily="18" charset="-128"/>
              </a:rPr>
              <a:t>2019</a:t>
            </a:r>
            <a:r>
              <a:rPr lang="ja-JP" altLang="en-US" sz="1500" dirty="0">
                <a:latin typeface="UD デジタル 教科書体 NK" panose="02020400000000000000" pitchFamily="18" charset="-128"/>
                <a:ea typeface="UD デジタル 教科書体 NK" panose="02020400000000000000" pitchFamily="18" charset="-128"/>
              </a:rPr>
              <a:t>年からは実施施設が拡大されて進行中です。</a:t>
            </a:r>
          </a:p>
          <a:p>
            <a:endParaRPr lang="ja-JP" altLang="en-US" sz="1500" dirty="0">
              <a:latin typeface="UD デジタル 教科書体 NK" panose="02020400000000000000" pitchFamily="18" charset="-128"/>
              <a:ea typeface="UD デジタル 教科書体 NK" panose="02020400000000000000" pitchFamily="18" charset="-128"/>
            </a:endParaRPr>
          </a:p>
          <a:p>
            <a:r>
              <a:rPr lang="ja-JP" altLang="en-US" sz="1500" dirty="0">
                <a:latin typeface="UD デジタル 教科書体 NK" panose="02020400000000000000" pitchFamily="18" charset="-128"/>
                <a:ea typeface="UD デジタル 教科書体 NK" panose="02020400000000000000" pitchFamily="18" charset="-128"/>
              </a:rPr>
              <a:t>着床前診断と出生前診断の違い</a:t>
            </a:r>
          </a:p>
          <a:p>
            <a:r>
              <a:rPr lang="ja-JP" altLang="en-US" sz="1500" dirty="0">
                <a:latin typeface="UD デジタル 教科書体 NK" panose="02020400000000000000" pitchFamily="18" charset="-128"/>
                <a:ea typeface="UD デジタル 教科書体 NK" panose="02020400000000000000" pitchFamily="18" charset="-128"/>
              </a:rPr>
              <a:t>着床前診断</a:t>
            </a:r>
          </a:p>
          <a:p>
            <a:r>
              <a:rPr lang="ja-JP" altLang="en-US" sz="1500" dirty="0">
                <a:latin typeface="UD デジタル 教科書体 NK" panose="02020400000000000000" pitchFamily="18" charset="-128"/>
                <a:ea typeface="UD デジタル 教科書体 NK" panose="02020400000000000000" pitchFamily="18" charset="-128"/>
              </a:rPr>
              <a:t> 体外で受精させた胚の染色体や遺伝子の検査を行い、病気を持たない可能性の高い胚だけを選択し、子宮に移植して育てることです。着床前診断は出生前診断とは違い妊娠前に行います。しかし、誰でも受けられるわけではありません。　</a:t>
            </a:r>
          </a:p>
          <a:p>
            <a:r>
              <a:rPr lang="ja-JP" altLang="en-US" sz="1500" dirty="0">
                <a:latin typeface="UD デジタル 教科書体 NK" panose="02020400000000000000" pitchFamily="18" charset="-128"/>
                <a:ea typeface="UD デジタル 教科書体 NK" panose="02020400000000000000" pitchFamily="18" charset="-128"/>
              </a:rPr>
              <a:t>出生前診断</a:t>
            </a:r>
          </a:p>
          <a:p>
            <a:r>
              <a:rPr lang="ja-JP" altLang="en-US" sz="1500" dirty="0">
                <a:latin typeface="UD デジタル 教科書体 NK" panose="02020400000000000000" pitchFamily="18" charset="-128"/>
                <a:ea typeface="UD デジタル 教科書体 NK" panose="02020400000000000000" pitchFamily="18" charset="-128"/>
              </a:rPr>
              <a:t> 妊娠</a:t>
            </a:r>
            <a:r>
              <a:rPr lang="en-US" altLang="ja-JP" sz="1500" dirty="0">
                <a:latin typeface="UD デジタル 教科書体 NK" panose="02020400000000000000" pitchFamily="18" charset="-128"/>
                <a:ea typeface="UD デジタル 教科書体 NK" panose="02020400000000000000" pitchFamily="18" charset="-128"/>
              </a:rPr>
              <a:t>10</a:t>
            </a:r>
            <a:r>
              <a:rPr lang="ja-JP" altLang="en-US" sz="1500" dirty="0">
                <a:latin typeface="UD デジタル 教科書体 NK" panose="02020400000000000000" pitchFamily="18" charset="-128"/>
                <a:ea typeface="UD デジタル 教科書体 NK" panose="02020400000000000000" pitchFamily="18" charset="-128"/>
              </a:rPr>
              <a:t>週前後の胎盤の一部の絨毛細胞をとって検査する絨毛検査と、妊娠</a:t>
            </a:r>
            <a:r>
              <a:rPr lang="en-US" altLang="ja-JP" sz="1500" dirty="0">
                <a:latin typeface="UD デジタル 教科書体 NK" panose="02020400000000000000" pitchFamily="18" charset="-128"/>
                <a:ea typeface="UD デジタル 教科書体 NK" panose="02020400000000000000" pitchFamily="18" charset="-128"/>
              </a:rPr>
              <a:t>16</a:t>
            </a:r>
            <a:r>
              <a:rPr lang="ja-JP" altLang="en-US" sz="1500" dirty="0">
                <a:latin typeface="UD デジタル 教科書体 NK" panose="02020400000000000000" pitchFamily="18" charset="-128"/>
                <a:ea typeface="UD デジタル 教科書体 NK" panose="02020400000000000000" pitchFamily="18" charset="-128"/>
              </a:rPr>
              <a:t>週前後に羊水をとって検査する羊水検査があります。しかし破水や流産などの合併症を起こすことがあります。一方で、非確定的な検査ですが、採血でできる母体血胎児染色体検査（</a:t>
            </a:r>
            <a:r>
              <a:rPr lang="en-US" altLang="ja-JP" sz="1500" dirty="0">
                <a:latin typeface="UD デジタル 教科書体 NK" panose="02020400000000000000" pitchFamily="18" charset="-128"/>
                <a:ea typeface="UD デジタル 教科書体 NK" panose="02020400000000000000" pitchFamily="18" charset="-128"/>
              </a:rPr>
              <a:t>NIPT</a:t>
            </a:r>
            <a:r>
              <a:rPr lang="ja-JP" altLang="en-US" sz="1500" dirty="0">
                <a:latin typeface="UD デジタル 教科書体 NK" panose="02020400000000000000" pitchFamily="18" charset="-128"/>
                <a:ea typeface="UD デジタル 教科書体 NK" panose="02020400000000000000" pitchFamily="18" charset="-128"/>
              </a:rPr>
              <a:t>）も選択できます。出生前診断は、十分な遺伝カウンセリングを受けた上で、夫婦で検査をするかどうかを十分に話し合い自己決定することになります。出生前診断を受けることを医療者から強要することはありません。また妊娠中は定期的に超音波検査で胎児の様子を調べるため、広い意味で出生前診断に分類されます。　</a:t>
            </a:r>
          </a:p>
        </p:txBody>
      </p:sp>
      <p:sp>
        <p:nvSpPr>
          <p:cNvPr id="2" name="タイトル 1">
            <a:extLst>
              <a:ext uri="{FF2B5EF4-FFF2-40B4-BE49-F238E27FC236}">
                <a16:creationId xmlns:a16="http://schemas.microsoft.com/office/drawing/2014/main" id="{26F4BD4C-D008-472A-FA50-C3E92EB69DF2}"/>
              </a:ext>
            </a:extLst>
          </p:cNvPr>
          <p:cNvSpPr>
            <a:spLocks noGrp="1"/>
          </p:cNvSpPr>
          <p:nvPr>
            <p:ph type="title"/>
          </p:nvPr>
        </p:nvSpPr>
        <p:spPr>
          <a:xfrm>
            <a:off x="457200" y="152718"/>
            <a:ext cx="7283152" cy="756002"/>
          </a:xfrm>
          <a:ln w="19050">
            <a:solidFill>
              <a:schemeClr val="accent3">
                <a:lumMod val="75000"/>
              </a:schemeClr>
            </a:solidFill>
          </a:ln>
        </p:spPr>
        <p:txBody>
          <a:bodyPr/>
          <a:lstStyle/>
          <a:p>
            <a:r>
              <a:rPr lang="ja-JP" altLang="en-US" dirty="0">
                <a:solidFill>
                  <a:schemeClr val="accent3">
                    <a:lumMod val="75000"/>
                  </a:schemeClr>
                </a:solidFill>
                <a:latin typeface="UD デジタル 教科書体 N-B" panose="02020700000000000000" pitchFamily="17" charset="-128"/>
                <a:ea typeface="UD デジタル 教科書体 N-B" panose="02020700000000000000" pitchFamily="17" charset="-128"/>
              </a:rPr>
              <a:t>　　　着床前診断と不妊治療</a:t>
            </a:r>
          </a:p>
        </p:txBody>
      </p:sp>
      <p:sp>
        <p:nvSpPr>
          <p:cNvPr id="9" name="コンテンツ プレースホルダー 8">
            <a:extLst>
              <a:ext uri="{FF2B5EF4-FFF2-40B4-BE49-F238E27FC236}">
                <a16:creationId xmlns:a16="http://schemas.microsoft.com/office/drawing/2014/main" id="{98BB2BF2-4075-175A-4335-5B5DD30B3114}"/>
              </a:ext>
            </a:extLst>
          </p:cNvPr>
          <p:cNvSpPr>
            <a:spLocks noGrp="1"/>
          </p:cNvSpPr>
          <p:nvPr>
            <p:ph idx="1"/>
          </p:nvPr>
        </p:nvSpPr>
        <p:spPr>
          <a:xfrm>
            <a:off x="307653" y="726438"/>
            <a:ext cx="8379147" cy="5978844"/>
          </a:xfrm>
        </p:spPr>
        <p:txBody>
          <a:bodyPr>
            <a:normAutofit/>
          </a:bodyPr>
          <a:lstStyle/>
          <a:p>
            <a:pPr marL="0" indent="0" algn="just">
              <a:buNone/>
            </a:pPr>
            <a:r>
              <a:rPr lang="en-US" altLang="ja-JP" sz="4800" kern="100" dirty="0">
                <a:effectLst/>
                <a:latin typeface="UD デジタル 教科書体 N-B" panose="02020700000000000000" pitchFamily="17" charset="-128"/>
                <a:ea typeface="游明朝" panose="02020400000000000000" pitchFamily="18" charset="-128"/>
                <a:cs typeface="Times New Roman" panose="02020603050405020304" pitchFamily="18" charset="0"/>
              </a:rPr>
              <a:t>	</a:t>
            </a:r>
            <a:endParaRPr lang="en-US" altLang="ja-JP" sz="11200" kern="100" dirty="0">
              <a:effectLst/>
              <a:latin typeface="游明朝" panose="02020400000000000000" pitchFamily="18" charset="-128"/>
              <a:ea typeface="UD デジタル 教科書体 N-B" panose="02020700000000000000" pitchFamily="17" charset="-128"/>
              <a:cs typeface="Times New Roman" panose="02020603050405020304" pitchFamily="18" charset="0"/>
            </a:endParaRPr>
          </a:p>
        </p:txBody>
      </p:sp>
      <p:sp>
        <p:nvSpPr>
          <p:cNvPr id="4" name="スライド番号プレースホルダー 3">
            <a:extLst>
              <a:ext uri="{FF2B5EF4-FFF2-40B4-BE49-F238E27FC236}">
                <a16:creationId xmlns:a16="http://schemas.microsoft.com/office/drawing/2014/main" id="{8E5C3361-482A-2176-8612-FE517FF844D1}"/>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srgbClr val="FFFFFF"/>
                </a:solidFill>
                <a:effectLst/>
                <a:uLnTx/>
                <a:uFillTx/>
                <a:latin typeface="Calibri"/>
                <a:ea typeface="ＭＳ Ｐゴシック" panose="020B0600070205080204" pitchFamily="50" charset="-128"/>
                <a:cs typeface="+mn-cs"/>
              </a:rPr>
              <a:t>２１</a:t>
            </a:r>
          </a:p>
        </p:txBody>
      </p:sp>
      <p:sp>
        <p:nvSpPr>
          <p:cNvPr id="5" name="テキスト ボックス 4">
            <a:extLst>
              <a:ext uri="{FF2B5EF4-FFF2-40B4-BE49-F238E27FC236}">
                <a16:creationId xmlns:a16="http://schemas.microsoft.com/office/drawing/2014/main" id="{173996F9-4243-CFFE-98BF-A1013F8ACCD2}"/>
              </a:ext>
            </a:extLst>
          </p:cNvPr>
          <p:cNvSpPr txBox="1"/>
          <p:nvPr/>
        </p:nvSpPr>
        <p:spPr>
          <a:xfrm>
            <a:off x="8244408" y="6299418"/>
            <a:ext cx="746299" cy="800219"/>
          </a:xfrm>
          <a:prstGeom prst="rect">
            <a:avLst/>
          </a:prstGeom>
          <a:noFill/>
        </p:spPr>
        <p:txBody>
          <a:bodyPr wrap="square" rtlCol="0">
            <a:spAutoFit/>
          </a:bodyPr>
          <a:lstStyle/>
          <a:p>
            <a:r>
              <a:rPr kumimoji="1" lang="en-US" altLang="ja-JP" sz="2800" dirty="0">
                <a:solidFill>
                  <a:schemeClr val="accent3">
                    <a:lumMod val="75000"/>
                  </a:schemeClr>
                </a:solidFill>
              </a:rPr>
              <a:t>12</a:t>
            </a:r>
          </a:p>
          <a:p>
            <a:endParaRPr kumimoji="1" lang="ja-JP" altLang="en-US" dirty="0"/>
          </a:p>
        </p:txBody>
      </p:sp>
    </p:spTree>
    <p:extLst>
      <p:ext uri="{BB962C8B-B14F-4D97-AF65-F5344CB8AC3E}">
        <p14:creationId xmlns:p14="http://schemas.microsoft.com/office/powerpoint/2010/main" val="28069938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D742FD-AE95-FBFA-2EEB-DB14AD1BFE54}"/>
            </a:ext>
          </a:extLst>
        </p:cNvPr>
        <p:cNvGrpSpPr/>
        <p:nvPr/>
      </p:nvGrpSpPr>
      <p:grpSpPr>
        <a:xfrm>
          <a:off x="0" y="0"/>
          <a:ext cx="0" cy="0"/>
          <a:chOff x="0" y="0"/>
          <a:chExt cx="0" cy="0"/>
        </a:xfrm>
      </p:grpSpPr>
      <p:sp>
        <p:nvSpPr>
          <p:cNvPr id="6" name="コンテンツ プレースホルダー 2">
            <a:extLst>
              <a:ext uri="{FF2B5EF4-FFF2-40B4-BE49-F238E27FC236}">
                <a16:creationId xmlns:a16="http://schemas.microsoft.com/office/drawing/2014/main" id="{1A1ADBF4-3A21-E1CF-F878-8AC3D84915EC}"/>
              </a:ext>
            </a:extLst>
          </p:cNvPr>
          <p:cNvSpPr txBox="1">
            <a:spLocks/>
          </p:cNvSpPr>
          <p:nvPr/>
        </p:nvSpPr>
        <p:spPr>
          <a:xfrm>
            <a:off x="533400" y="1196752"/>
            <a:ext cx="8088182" cy="4292398"/>
          </a:xfrm>
          <a:prstGeom prst="rect">
            <a:avLst/>
          </a:prstGeom>
        </p:spPr>
        <p:txBody>
          <a:bodyPr vert="horz" lIns="68580" tIns="34290" rIns="68580" bIns="34290" rtlCol="0">
            <a:noAutofit/>
          </a:bodyPr>
          <a:lstStyle>
            <a:lvl1pPr marL="0" indent="0" algn="l" defTabSz="914400" rtl="0" eaLnBrk="1" latinLnBrk="0" hangingPunct="1">
              <a:spcBef>
                <a:spcPct val="20000"/>
              </a:spcBef>
              <a:spcAft>
                <a:spcPts val="600"/>
              </a:spcAft>
              <a:buFont typeface="Arial" pitchFamily="34" charset="0"/>
              <a:buNone/>
              <a:defRPr kumimoji="1"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kumimoji="1"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kumimoji="1"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kumimoji="1"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kumimoji="1"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kumimoji="1" sz="16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ct val="20000"/>
              </a:spcBef>
              <a:spcAft>
                <a:spcPts val="450"/>
              </a:spcAft>
              <a:buClr>
                <a:srgbClr val="7A7A7A"/>
              </a:buClr>
              <a:buSzPct val="100000"/>
              <a:buFont typeface="Arial" pitchFamily="34" charset="0"/>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　　　　　　　　　　　　　　　　</a:t>
            </a:r>
            <a:endParaRPr kumimoji="1" lang="ja-JP" altLang="ja-JP"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2" name="爆発 1 1">
            <a:extLst>
              <a:ext uri="{FF2B5EF4-FFF2-40B4-BE49-F238E27FC236}">
                <a16:creationId xmlns:a16="http://schemas.microsoft.com/office/drawing/2014/main" id="{76902511-61EE-4558-C89E-4384AB977614}"/>
              </a:ext>
            </a:extLst>
          </p:cNvPr>
          <p:cNvSpPr/>
          <p:nvPr/>
        </p:nvSpPr>
        <p:spPr>
          <a:xfrm>
            <a:off x="6012160" y="4330052"/>
            <a:ext cx="2808312" cy="1889620"/>
          </a:xfrm>
          <a:prstGeom prst="irregularSeal1">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srgbClr val="FFFFFF"/>
              </a:solidFill>
              <a:effectLst/>
              <a:uLnTx/>
              <a:uFillTx/>
              <a:latin typeface="Arial"/>
              <a:ea typeface="ＭＳ Ｐゴシック" panose="020B0600070205080204" pitchFamily="50" charset="-128"/>
              <a:cs typeface="+mn-cs"/>
            </a:endParaRPr>
          </a:p>
        </p:txBody>
      </p:sp>
      <p:sp>
        <p:nvSpPr>
          <p:cNvPr id="5" name="コンテンツ プレースホルダー 2">
            <a:extLst>
              <a:ext uri="{FF2B5EF4-FFF2-40B4-BE49-F238E27FC236}">
                <a16:creationId xmlns:a16="http://schemas.microsoft.com/office/drawing/2014/main" id="{E2B0B594-1907-1A3C-1C5A-B13874B483C7}"/>
              </a:ext>
            </a:extLst>
          </p:cNvPr>
          <p:cNvSpPr txBox="1">
            <a:spLocks/>
          </p:cNvSpPr>
          <p:nvPr/>
        </p:nvSpPr>
        <p:spPr>
          <a:xfrm>
            <a:off x="6544187" y="5057102"/>
            <a:ext cx="2157348" cy="864096"/>
          </a:xfrm>
          <a:prstGeom prst="rect">
            <a:avLst/>
          </a:prstGeom>
        </p:spPr>
        <p:txBody>
          <a:bodyPr vert="horz" lIns="68580" tIns="34290" rIns="68580" bIns="34290" rtlCol="0">
            <a:noAutofit/>
          </a:bodyPr>
          <a:lstStyle>
            <a:lvl1pPr marL="0" indent="0" algn="l" defTabSz="914400" rtl="0" eaLnBrk="1" latinLnBrk="0" hangingPunct="1">
              <a:spcBef>
                <a:spcPct val="20000"/>
              </a:spcBef>
              <a:spcAft>
                <a:spcPts val="600"/>
              </a:spcAft>
              <a:buFont typeface="Arial" pitchFamily="34" charset="0"/>
              <a:buNone/>
              <a:defRPr kumimoji="1"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kumimoji="1"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kumimoji="1"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kumimoji="1"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kumimoji="1"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kumimoji="1" sz="16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ct val="20000"/>
              </a:spcBef>
              <a:spcAft>
                <a:spcPts val="450"/>
              </a:spcAft>
              <a:buClrTx/>
              <a:buSzTx/>
              <a:buFont typeface="Arial" pitchFamily="34" charset="0"/>
              <a:buNone/>
              <a:tabLst/>
              <a:defRPr/>
            </a:pPr>
            <a:r>
              <a:rPr kumimoji="1" lang="ja-JP" altLang="en-US" sz="2700" b="1"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少子化問題</a:t>
            </a:r>
            <a:endParaRPr kumimoji="1" lang="ja-JP" altLang="ja-JP" sz="2700" b="1"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7" name="タイトル 1">
            <a:extLst>
              <a:ext uri="{FF2B5EF4-FFF2-40B4-BE49-F238E27FC236}">
                <a16:creationId xmlns:a16="http://schemas.microsoft.com/office/drawing/2014/main" id="{E9287B0C-8799-1F5B-5D05-4795B1EDDED3}"/>
              </a:ext>
            </a:extLst>
          </p:cNvPr>
          <p:cNvSpPr>
            <a:spLocks noGrp="1"/>
          </p:cNvSpPr>
          <p:nvPr>
            <p:ph type="title"/>
          </p:nvPr>
        </p:nvSpPr>
        <p:spPr>
          <a:xfrm>
            <a:off x="1259632" y="332656"/>
            <a:ext cx="5544616" cy="792089"/>
          </a:xfrm>
        </p:spPr>
        <p:txBody>
          <a:bodyPr>
            <a:noAutofit/>
          </a:bodyPr>
          <a:lstStyle/>
          <a:p>
            <a:r>
              <a:rPr lang="ja-JP" altLang="en-US" sz="4400" dirty="0">
                <a:solidFill>
                  <a:schemeClr val="accent3">
                    <a:lumMod val="75000"/>
                  </a:schemeClr>
                </a:solidFill>
                <a:latin typeface="UD デジタル 教科書体 NK-R" panose="02020400000000000000" pitchFamily="18" charset="-128"/>
                <a:ea typeface="UD デジタル 教科書体 NK-R" panose="02020400000000000000" pitchFamily="18" charset="-128"/>
              </a:rPr>
              <a:t>プレコンセプションケア</a:t>
            </a:r>
          </a:p>
        </p:txBody>
      </p:sp>
      <p:sp>
        <p:nvSpPr>
          <p:cNvPr id="8" name="コンテンツ プレースホルダー 2">
            <a:extLst>
              <a:ext uri="{FF2B5EF4-FFF2-40B4-BE49-F238E27FC236}">
                <a16:creationId xmlns:a16="http://schemas.microsoft.com/office/drawing/2014/main" id="{2DE94990-1324-F0A4-C653-F7BD1AA9C502}"/>
              </a:ext>
            </a:extLst>
          </p:cNvPr>
          <p:cNvSpPr txBox="1">
            <a:spLocks/>
          </p:cNvSpPr>
          <p:nvPr/>
        </p:nvSpPr>
        <p:spPr>
          <a:xfrm>
            <a:off x="1331640" y="4668171"/>
            <a:ext cx="4680520" cy="1728192"/>
          </a:xfrm>
          <a:prstGeom prst="rect">
            <a:avLst/>
          </a:prstGeom>
        </p:spPr>
        <p:txBody>
          <a:bodyPr vert="horz" lIns="68580" tIns="34290" rIns="68580" bIns="34290" rtlCol="0">
            <a:noAutofit/>
          </a:bodyPr>
          <a:lstStyle>
            <a:lvl1pPr marL="0" indent="0" algn="l" defTabSz="914400" rtl="0" eaLnBrk="1" latinLnBrk="0" hangingPunct="1">
              <a:spcBef>
                <a:spcPct val="20000"/>
              </a:spcBef>
              <a:spcAft>
                <a:spcPts val="600"/>
              </a:spcAft>
              <a:buFont typeface="Arial" pitchFamily="34" charset="0"/>
              <a:buNone/>
              <a:defRPr kumimoji="1"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kumimoji="1"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kumimoji="1"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kumimoji="1"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kumimoji="1"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kumimoji="1" sz="16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ct val="20000"/>
              </a:spcBef>
              <a:spcAft>
                <a:spcPts val="450"/>
              </a:spcAft>
              <a:buClr>
                <a:srgbClr val="7A7A7A"/>
              </a:buClr>
              <a:buSzPct val="100000"/>
              <a:buFont typeface="Arial" pitchFamily="34" charset="0"/>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　　　　</a:t>
            </a:r>
            <a:endParaRPr kumimoji="1" lang="en-US" altLang="ja-JP"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685800" rtl="0" eaLnBrk="1" fontAlgn="auto" latinLnBrk="0" hangingPunct="1">
              <a:lnSpc>
                <a:spcPct val="100000"/>
              </a:lnSpc>
              <a:spcBef>
                <a:spcPct val="20000"/>
              </a:spcBef>
              <a:spcAft>
                <a:spcPts val="450"/>
              </a:spcAft>
              <a:buClr>
                <a:srgbClr val="7A7A7A"/>
              </a:buClr>
              <a:buSzPct val="100000"/>
              <a:buFont typeface="Arial" pitchFamily="34" charset="0"/>
              <a:buNone/>
              <a:tabLst/>
              <a:defRPr/>
            </a:pPr>
            <a:r>
              <a:rPr lang="ja-JP" altLang="en-US" sz="5400" b="0" dirty="0">
                <a:solidFill>
                  <a:srgbClr val="DC5924"/>
                </a:solidFill>
                <a:latin typeface="UD デジタル 教科書体 NK-R" panose="02020400000000000000" pitchFamily="18" charset="-128"/>
                <a:ea typeface="UD デジタル 教科書体 NK-R" panose="02020400000000000000" pitchFamily="18" charset="-128"/>
              </a:rPr>
              <a:t>人口政策</a:t>
            </a:r>
            <a:endParaRPr lang="en-US" altLang="ja-JP" sz="5400" b="0" dirty="0">
              <a:solidFill>
                <a:srgbClr val="DC5924"/>
              </a:solidFill>
              <a:latin typeface="UD デジタル 教科書体 NK-R" panose="02020400000000000000" pitchFamily="18" charset="-128"/>
              <a:ea typeface="UD デジタル 教科書体 NK-R" panose="02020400000000000000" pitchFamily="18" charset="-128"/>
            </a:endParaRPr>
          </a:p>
          <a:p>
            <a:pPr marL="0" marR="0" lvl="0" indent="0" algn="l" defTabSz="685800" rtl="0" eaLnBrk="1" fontAlgn="auto" latinLnBrk="0" hangingPunct="1">
              <a:lnSpc>
                <a:spcPct val="100000"/>
              </a:lnSpc>
              <a:spcBef>
                <a:spcPct val="20000"/>
              </a:spcBef>
              <a:spcAft>
                <a:spcPts val="450"/>
              </a:spcAft>
              <a:buClr>
                <a:srgbClr val="7A7A7A"/>
              </a:buClr>
              <a:buSzPct val="100000"/>
              <a:buFont typeface="Arial" pitchFamily="34" charset="0"/>
              <a:buNone/>
              <a:tabLst/>
              <a:defRPr/>
            </a:pPr>
            <a:endParaRPr lang="en-US" altLang="ja-JP" sz="5400" b="0" dirty="0">
              <a:solidFill>
                <a:srgbClr val="DC5924"/>
              </a:solidFill>
              <a:latin typeface="UD デジタル 教科書体 NK-R" panose="02020400000000000000" pitchFamily="18" charset="-128"/>
              <a:ea typeface="UD デジタル 教科書体 NK-R" panose="02020400000000000000" pitchFamily="18" charset="-128"/>
            </a:endParaRPr>
          </a:p>
          <a:p>
            <a:pPr marL="0" marR="0" lvl="0" indent="0" algn="l" defTabSz="685800" rtl="0" eaLnBrk="1" fontAlgn="auto" latinLnBrk="0" hangingPunct="1">
              <a:lnSpc>
                <a:spcPct val="100000"/>
              </a:lnSpc>
              <a:spcBef>
                <a:spcPct val="20000"/>
              </a:spcBef>
              <a:spcAft>
                <a:spcPts val="450"/>
              </a:spcAft>
              <a:buClr>
                <a:srgbClr val="7A7A7A"/>
              </a:buClr>
              <a:buSzPct val="100000"/>
              <a:buFont typeface="Arial" pitchFamily="34" charset="0"/>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　　　　　　　　　　　　　</a:t>
            </a:r>
            <a:endParaRPr kumimoji="1" lang="ja-JP" altLang="ja-JP"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2" name="テキスト ボックス 11">
            <a:extLst>
              <a:ext uri="{FF2B5EF4-FFF2-40B4-BE49-F238E27FC236}">
                <a16:creationId xmlns:a16="http://schemas.microsoft.com/office/drawing/2014/main" id="{9D180AE4-EC59-2999-3F2C-B27CF84F001E}"/>
              </a:ext>
            </a:extLst>
          </p:cNvPr>
          <p:cNvSpPr txBox="1"/>
          <p:nvPr/>
        </p:nvSpPr>
        <p:spPr>
          <a:xfrm>
            <a:off x="703151" y="995163"/>
            <a:ext cx="7958408" cy="3785652"/>
          </a:xfrm>
          <a:prstGeom prst="rect">
            <a:avLst/>
          </a:prstGeom>
          <a:noFill/>
        </p:spPr>
        <p:txBody>
          <a:bodyPr wrap="square">
            <a:spAutoFit/>
          </a:bodyPr>
          <a:lstStyle/>
          <a:p>
            <a:r>
              <a:rPr lang="ja-JP" altLang="en-US" sz="1600" dirty="0">
                <a:latin typeface="UD デジタル 教科書体 N-B" panose="02020700000000000000" pitchFamily="17" charset="-128"/>
                <a:ea typeface="UD デジタル 教科書体 N-B" panose="02020700000000000000" pitchFamily="17" charset="-128"/>
              </a:rPr>
              <a:t>性や妊娠の知識普及へ</a:t>
            </a:r>
            <a:r>
              <a:rPr lang="en-US" altLang="ja-JP" sz="1600" dirty="0">
                <a:latin typeface="UD デジタル 教科書体 N-B" panose="02020700000000000000" pitchFamily="17" charset="-128"/>
                <a:ea typeface="UD デジタル 教科書体 N-B" panose="02020700000000000000" pitchFamily="17" charset="-128"/>
              </a:rPr>
              <a:t>5</a:t>
            </a:r>
            <a:r>
              <a:rPr lang="ja-JP" altLang="en-US" sz="1600" dirty="0">
                <a:latin typeface="UD デジタル 教科書体 N-B" panose="02020700000000000000" pitchFamily="17" charset="-128"/>
                <a:ea typeface="UD デジタル 教科書体 N-B" panose="02020700000000000000" pitchFamily="17" charset="-128"/>
              </a:rPr>
              <a:t>万人養成　政府、初の</a:t>
            </a:r>
            <a:r>
              <a:rPr lang="en-US" altLang="ja-JP" sz="1600" dirty="0">
                <a:latin typeface="UD デジタル 教科書体 N-B" panose="02020700000000000000" pitchFamily="17" charset="-128"/>
                <a:ea typeface="UD デジタル 教科書体 N-B" panose="02020700000000000000" pitchFamily="17" charset="-128"/>
              </a:rPr>
              <a:t>5</a:t>
            </a:r>
            <a:r>
              <a:rPr lang="ja-JP" altLang="en-US" sz="1600" dirty="0">
                <a:latin typeface="UD デジタル 教科書体 N-B" panose="02020700000000000000" pitchFamily="17" charset="-128"/>
                <a:ea typeface="UD デジタル 教科書体 N-B" panose="02020700000000000000" pitchFamily="17" charset="-128"/>
              </a:rPr>
              <a:t>カ年計画</a:t>
            </a:r>
            <a:endParaRPr lang="en-US" altLang="ja-JP" sz="1600" dirty="0">
              <a:latin typeface="UD デジタル 教科書体 N-B" panose="02020700000000000000" pitchFamily="17" charset="-128"/>
              <a:ea typeface="UD デジタル 教科書体 N-B" panose="02020700000000000000" pitchFamily="17" charset="-128"/>
            </a:endParaRPr>
          </a:p>
          <a:p>
            <a:r>
              <a:rPr lang="ja-JP" altLang="en-US" sz="1600" dirty="0">
                <a:latin typeface="UD デジタル 教科書体 N-B" panose="02020700000000000000" pitchFamily="17" charset="-128"/>
                <a:ea typeface="UD デジタル 教科書体 N-B" panose="02020700000000000000" pitchFamily="17" charset="-128"/>
              </a:rPr>
              <a:t>日本経済新聞</a:t>
            </a:r>
            <a:r>
              <a:rPr lang="en-US" altLang="ja-JP" sz="1600" dirty="0">
                <a:latin typeface="UD デジタル 教科書体 N-B" panose="02020700000000000000" pitchFamily="17" charset="-128"/>
                <a:ea typeface="UD デジタル 教科書体 N-B" panose="02020700000000000000" pitchFamily="17" charset="-128"/>
              </a:rPr>
              <a:t>2025</a:t>
            </a:r>
            <a:r>
              <a:rPr lang="ja-JP" altLang="en-US" sz="1600" dirty="0">
                <a:latin typeface="UD デジタル 教科書体 N-B" panose="02020700000000000000" pitchFamily="17" charset="-128"/>
                <a:ea typeface="UD デジタル 教科書体 N-B" panose="02020700000000000000" pitchFamily="17" charset="-128"/>
              </a:rPr>
              <a:t>年</a:t>
            </a:r>
            <a:r>
              <a:rPr lang="en-US" altLang="ja-JP" sz="1600" dirty="0">
                <a:latin typeface="UD デジタル 教科書体 N-B" panose="02020700000000000000" pitchFamily="17" charset="-128"/>
                <a:ea typeface="UD デジタル 教科書体 N-B" panose="02020700000000000000" pitchFamily="17" charset="-128"/>
              </a:rPr>
              <a:t>5</a:t>
            </a:r>
            <a:r>
              <a:rPr lang="ja-JP" altLang="en-US" sz="1600" dirty="0">
                <a:latin typeface="UD デジタル 教科書体 N-B" panose="02020700000000000000" pitchFamily="17" charset="-128"/>
                <a:ea typeface="UD デジタル 教科書体 N-B" panose="02020700000000000000" pitchFamily="17" charset="-128"/>
              </a:rPr>
              <a:t>月</a:t>
            </a:r>
            <a:r>
              <a:rPr lang="en-US" altLang="ja-JP" sz="1600" dirty="0">
                <a:latin typeface="UD デジタル 教科書体 N-B" panose="02020700000000000000" pitchFamily="17" charset="-128"/>
                <a:ea typeface="UD デジタル 教科書体 N-B" panose="02020700000000000000" pitchFamily="17" charset="-128"/>
              </a:rPr>
              <a:t>21</a:t>
            </a:r>
            <a:r>
              <a:rPr lang="ja-JP" altLang="en-US" sz="1600" dirty="0">
                <a:latin typeface="UD デジタル 教科書体 N-B" panose="02020700000000000000" pitchFamily="17" charset="-128"/>
                <a:ea typeface="UD デジタル 教科書体 N-B" panose="02020700000000000000" pitchFamily="17" charset="-128"/>
              </a:rPr>
              <a:t>日 </a:t>
            </a:r>
            <a:r>
              <a:rPr lang="en-US" altLang="ja-JP" sz="1600" dirty="0">
                <a:latin typeface="UD デジタル 教科書体 N-B" panose="02020700000000000000" pitchFamily="17" charset="-128"/>
                <a:ea typeface="UD デジタル 教科書体 N-B" panose="02020700000000000000" pitchFamily="17" charset="-128"/>
              </a:rPr>
              <a:t>13:27</a:t>
            </a:r>
          </a:p>
          <a:p>
            <a:r>
              <a:rPr lang="ja-JP" altLang="en-US" sz="1600" dirty="0">
                <a:latin typeface="UD デジタル 教科書体 N-B" panose="02020700000000000000" pitchFamily="17" charset="-128"/>
                <a:ea typeface="UD デジタル 教科書体 N-B" panose="02020700000000000000" pitchFamily="17" charset="-128"/>
              </a:rPr>
              <a:t>こども家庭庁は</a:t>
            </a:r>
            <a:r>
              <a:rPr lang="en-US" altLang="ja-JP" sz="1600" dirty="0">
                <a:latin typeface="UD デジタル 教科書体 N-B" panose="02020700000000000000" pitchFamily="17" charset="-128"/>
                <a:ea typeface="UD デジタル 教科書体 N-B" panose="02020700000000000000" pitchFamily="17" charset="-128"/>
              </a:rPr>
              <a:t>21</a:t>
            </a:r>
            <a:r>
              <a:rPr lang="ja-JP" altLang="en-US" sz="1600" dirty="0">
                <a:latin typeface="UD デジタル 教科書体 N-B" panose="02020700000000000000" pitchFamily="17" charset="-128"/>
                <a:ea typeface="UD デジタル 教科書体 N-B" panose="02020700000000000000" pitchFamily="17" charset="-128"/>
              </a:rPr>
              <a:t>日、性や妊娠に関する正しい知識を身につけて健康管理に生かす「プレコンセプションケア」の初の</a:t>
            </a:r>
            <a:r>
              <a:rPr lang="en-US" altLang="ja-JP" sz="1600" dirty="0">
                <a:latin typeface="UD デジタル 教科書体 N-B" panose="02020700000000000000" pitchFamily="17" charset="-128"/>
                <a:ea typeface="UD デジタル 教科書体 N-B" panose="02020700000000000000" pitchFamily="17" charset="-128"/>
              </a:rPr>
              <a:t>5</a:t>
            </a:r>
            <a:r>
              <a:rPr lang="ja-JP" altLang="en-US" sz="1600" dirty="0">
                <a:latin typeface="UD デジタル 教科書体 N-B" panose="02020700000000000000" pitchFamily="17" charset="-128"/>
                <a:ea typeface="UD デジタル 教科書体 N-B" panose="02020700000000000000" pitchFamily="17" charset="-128"/>
              </a:rPr>
              <a:t>カ年計画の案をまとめた。企業や地方自治体で情報発信や啓発に取り組む人材を今後</a:t>
            </a:r>
            <a:r>
              <a:rPr lang="en-US" altLang="ja-JP" sz="1600" dirty="0">
                <a:latin typeface="UD デジタル 教科書体 N-B" panose="02020700000000000000" pitchFamily="17" charset="-128"/>
                <a:ea typeface="UD デジタル 教科書体 N-B" panose="02020700000000000000" pitchFamily="17" charset="-128"/>
              </a:rPr>
              <a:t>5</a:t>
            </a:r>
            <a:r>
              <a:rPr lang="ja-JP" altLang="en-US" sz="1600" dirty="0">
                <a:latin typeface="UD デジタル 教科書体 N-B" panose="02020700000000000000" pitchFamily="17" charset="-128"/>
                <a:ea typeface="UD デジタル 教科書体 N-B" panose="02020700000000000000" pitchFamily="17" charset="-128"/>
              </a:rPr>
              <a:t>年間で</a:t>
            </a:r>
            <a:r>
              <a:rPr lang="en-US" altLang="ja-JP" sz="1600" dirty="0">
                <a:latin typeface="UD デジタル 教科書体 N-B" panose="02020700000000000000" pitchFamily="17" charset="-128"/>
                <a:ea typeface="UD デジタル 教科書体 N-B" panose="02020700000000000000" pitchFamily="17" charset="-128"/>
              </a:rPr>
              <a:t>5</a:t>
            </a:r>
            <a:r>
              <a:rPr lang="ja-JP" altLang="en-US" sz="1600" dirty="0">
                <a:latin typeface="UD デジタル 教科書体 N-B" panose="02020700000000000000" pitchFamily="17" charset="-128"/>
                <a:ea typeface="UD デジタル 教科書体 N-B" panose="02020700000000000000" pitchFamily="17" charset="-128"/>
              </a:rPr>
              <a:t>万人養成することなどを盛り込んだ。</a:t>
            </a:r>
          </a:p>
          <a:p>
            <a:r>
              <a:rPr lang="ja-JP" altLang="en-US" sz="1600" dirty="0">
                <a:latin typeface="UD デジタル 教科書体 N-B" panose="02020700000000000000" pitchFamily="17" charset="-128"/>
                <a:ea typeface="UD デジタル 教科書体 N-B" panose="02020700000000000000" pitchFamily="17" charset="-128"/>
              </a:rPr>
              <a:t>プレコンセプションケアでは避妊、不妊治療、婦人科がん、ダイエットといったテーマを扱う。若い世代の「痩せ」傾向や、高齢出産に伴うリスクの増加などから重要性が高まっている。</a:t>
            </a:r>
          </a:p>
          <a:p>
            <a:r>
              <a:rPr lang="ja-JP" altLang="en-US" sz="1600" dirty="0">
                <a:latin typeface="UD デジタル 教科書体 N-B" panose="02020700000000000000" pitchFamily="17" charset="-128"/>
                <a:ea typeface="UD デジタル 教科書体 N-B" panose="02020700000000000000" pitchFamily="17" charset="-128"/>
              </a:rPr>
              <a:t>こども家庭庁は企業や自治体、学校などでセミナーや講習会を開き、情報を発信する「プレコンサポーター」を新設する。プレコンセプションケアについての研修を修了すれば、資格の有無にかかわらず誰でもなれる。保健師や養護教諭、企業の人事担当者らを想定する。</a:t>
            </a:r>
          </a:p>
          <a:p>
            <a:r>
              <a:rPr lang="ja-JP" altLang="en-US" sz="1600" dirty="0">
                <a:latin typeface="UD デジタル 教科書体 N-B" panose="02020700000000000000" pitchFamily="17" charset="-128"/>
                <a:ea typeface="UD デジタル 教科書体 N-B" panose="02020700000000000000" pitchFamily="17" charset="-128"/>
              </a:rPr>
              <a:t>計画案では</a:t>
            </a:r>
            <a:r>
              <a:rPr lang="en-US" altLang="ja-JP" sz="1600" dirty="0">
                <a:latin typeface="UD デジタル 教科書体 N-B" panose="02020700000000000000" pitchFamily="17" charset="-128"/>
                <a:ea typeface="UD デジタル 教科書体 N-B" panose="02020700000000000000" pitchFamily="17" charset="-128"/>
              </a:rPr>
              <a:t>30</a:t>
            </a:r>
            <a:r>
              <a:rPr lang="ja-JP" altLang="en-US" sz="1600" dirty="0">
                <a:latin typeface="UD デジタル 教科書体 N-B" panose="02020700000000000000" pitchFamily="17" charset="-128"/>
                <a:ea typeface="UD デジタル 教科書体 N-B" panose="02020700000000000000" pitchFamily="17" charset="-128"/>
              </a:rPr>
              <a:t>代以下のプレコンセプションケアの認知度を</a:t>
            </a:r>
            <a:r>
              <a:rPr lang="en-US" altLang="ja-JP" sz="1600" dirty="0">
                <a:latin typeface="UD デジタル 教科書体 N-B" panose="02020700000000000000" pitchFamily="17" charset="-128"/>
                <a:ea typeface="UD デジタル 教科書体 N-B" panose="02020700000000000000" pitchFamily="17" charset="-128"/>
              </a:rPr>
              <a:t>80%</a:t>
            </a:r>
            <a:r>
              <a:rPr lang="ja-JP" altLang="en-US" sz="1600" dirty="0">
                <a:latin typeface="UD デジタル 教科書体 N-B" panose="02020700000000000000" pitchFamily="17" charset="-128"/>
                <a:ea typeface="UD デジタル 教科書体 N-B" panose="02020700000000000000" pitchFamily="17" charset="-128"/>
              </a:rPr>
              <a:t>にする目標もかかげた。基礎疾患のある人が専門的な相談をできる医療機関を</a:t>
            </a:r>
            <a:r>
              <a:rPr lang="en-US" altLang="ja-JP" sz="1600" dirty="0">
                <a:latin typeface="UD デジタル 教科書体 N-B" panose="02020700000000000000" pitchFamily="17" charset="-128"/>
                <a:ea typeface="UD デジタル 教科書体 N-B" panose="02020700000000000000" pitchFamily="17" charset="-128"/>
              </a:rPr>
              <a:t>5</a:t>
            </a:r>
            <a:r>
              <a:rPr lang="ja-JP" altLang="en-US" sz="1600" dirty="0">
                <a:latin typeface="UD デジタル 教科書体 N-B" panose="02020700000000000000" pitchFamily="17" charset="-128"/>
                <a:ea typeface="UD デジタル 教科書体 N-B" panose="02020700000000000000" pitchFamily="17" charset="-128"/>
              </a:rPr>
              <a:t>年間で</a:t>
            </a:r>
            <a:r>
              <a:rPr lang="en-US" altLang="ja-JP" sz="1600" dirty="0">
                <a:latin typeface="UD デジタル 教科書体 N-B" panose="02020700000000000000" pitchFamily="17" charset="-128"/>
                <a:ea typeface="UD デジタル 教科書体 N-B" panose="02020700000000000000" pitchFamily="17" charset="-128"/>
              </a:rPr>
              <a:t>200</a:t>
            </a:r>
            <a:r>
              <a:rPr lang="ja-JP" altLang="en-US" sz="1600" dirty="0">
                <a:latin typeface="UD デジタル 教科書体 N-B" panose="02020700000000000000" pitchFamily="17" charset="-128"/>
                <a:ea typeface="UD デジタル 教科書体 N-B" panose="02020700000000000000" pitchFamily="17" charset="-128"/>
              </a:rPr>
              <a:t>以上に増やすことも盛り込んだ。</a:t>
            </a:r>
            <a:r>
              <a:rPr lang="en-US" altLang="ja-JP" sz="1600" dirty="0">
                <a:latin typeface="UD デジタル 教科書体 N-B" panose="02020700000000000000" pitchFamily="17" charset="-128"/>
                <a:ea typeface="UD デジタル 教科書体 N-B" panose="02020700000000000000" pitchFamily="17" charset="-128"/>
              </a:rPr>
              <a:t>】</a:t>
            </a:r>
          </a:p>
        </p:txBody>
      </p:sp>
      <p:sp>
        <p:nvSpPr>
          <p:cNvPr id="10" name="テキスト ボックス 9">
            <a:extLst>
              <a:ext uri="{FF2B5EF4-FFF2-40B4-BE49-F238E27FC236}">
                <a16:creationId xmlns:a16="http://schemas.microsoft.com/office/drawing/2014/main" id="{471EBF73-7116-7F8E-9708-612449E2F08C}"/>
              </a:ext>
            </a:extLst>
          </p:cNvPr>
          <p:cNvSpPr txBox="1"/>
          <p:nvPr/>
        </p:nvSpPr>
        <p:spPr>
          <a:xfrm>
            <a:off x="7956376" y="6093296"/>
            <a:ext cx="864096" cy="738664"/>
          </a:xfrm>
          <a:prstGeom prst="rect">
            <a:avLst/>
          </a:prstGeom>
          <a:noFill/>
        </p:spPr>
        <p:txBody>
          <a:bodyPr wrap="square" rtlCol="0">
            <a:spAutoFit/>
          </a:bodyPr>
          <a:lstStyle/>
          <a:p>
            <a:r>
              <a:rPr kumimoji="1" lang="en-US" altLang="ja-JP" sz="2400" dirty="0">
                <a:solidFill>
                  <a:schemeClr val="accent3">
                    <a:lumMod val="75000"/>
                  </a:schemeClr>
                </a:solidFill>
              </a:rPr>
              <a:t>13</a:t>
            </a:r>
          </a:p>
          <a:p>
            <a:endParaRPr kumimoji="1" lang="ja-JP" altLang="en-US" dirty="0"/>
          </a:p>
        </p:txBody>
      </p:sp>
    </p:spTree>
    <p:extLst>
      <p:ext uri="{BB962C8B-B14F-4D97-AF65-F5344CB8AC3E}">
        <p14:creationId xmlns:p14="http://schemas.microsoft.com/office/powerpoint/2010/main" val="1176662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000"/>
                                        <p:tgtEl>
                                          <p:spTgt spid="8"/>
                                        </p:tgtEl>
                                      </p:cBhvr>
                                    </p:animEffect>
                                    <p:anim calcmode="lin" valueType="num">
                                      <p:cBhvr>
                                        <p:cTn id="16" dur="2000" fill="hold"/>
                                        <p:tgtEl>
                                          <p:spTgt spid="8"/>
                                        </p:tgtEl>
                                        <p:attrNameLst>
                                          <p:attrName>ppt_w</p:attrName>
                                        </p:attrNameLst>
                                      </p:cBhvr>
                                      <p:tavLst>
                                        <p:tav tm="0" fmla="#ppt_w*sin(2.5*pi*$)">
                                          <p:val>
                                            <p:fltVal val="0"/>
                                          </p:val>
                                        </p:tav>
                                        <p:tav tm="100000">
                                          <p:val>
                                            <p:fltVal val="1"/>
                                          </p:val>
                                        </p:tav>
                                      </p:tavLst>
                                    </p:anim>
                                    <p:anim calcmode="lin" valueType="num">
                                      <p:cBhvr>
                                        <p:cTn id="17"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73150" y="1558516"/>
            <a:ext cx="6943677" cy="5038836"/>
          </a:xfrm>
        </p:spPr>
        <p:txBody>
          <a:bodyPr>
            <a:noAutofit/>
          </a:bodyPr>
          <a:lstStyle/>
          <a:p>
            <a:pPr marL="0" indent="0">
              <a:lnSpc>
                <a:spcPts val="3500"/>
              </a:lnSpc>
              <a:buNone/>
            </a:pPr>
            <a:r>
              <a:rPr lang="ja-JP" altLang="en-US" sz="3600" b="1" dirty="0">
                <a:solidFill>
                  <a:schemeClr val="tx1"/>
                </a:solidFill>
                <a:latin typeface="UD Digi Kyokasho N-B" panose="02020700000000000000" pitchFamily="17" charset="-128"/>
                <a:ea typeface="UD Digi Kyokasho N-B" panose="02020700000000000000" pitchFamily="17" charset="-128"/>
              </a:rPr>
              <a:t>　　</a:t>
            </a:r>
            <a:r>
              <a:rPr lang="en-US" altLang="ja-JP" sz="3600" b="1" dirty="0">
                <a:solidFill>
                  <a:schemeClr val="tx1"/>
                </a:solidFill>
                <a:latin typeface="UD デジタル 教科書体 N-B" panose="02020700000000000000" pitchFamily="17" charset="-128"/>
                <a:ea typeface="UD デジタル 教科書体 N-B" panose="02020700000000000000" pitchFamily="17" charset="-128"/>
              </a:rPr>
              <a:t>1986</a:t>
            </a:r>
            <a:r>
              <a:rPr lang="ja-JP" altLang="en-US" sz="3600" b="1" dirty="0">
                <a:solidFill>
                  <a:schemeClr val="tx1"/>
                </a:solidFill>
                <a:latin typeface="UD デジタル 教科書体 N-B" panose="02020700000000000000" pitchFamily="17" charset="-128"/>
                <a:ea typeface="UD デジタル 教科書体 N-B" panose="02020700000000000000" pitchFamily="17" charset="-128"/>
              </a:rPr>
              <a:t>年　結成</a:t>
            </a:r>
            <a:endParaRPr lang="en-US" altLang="ja-JP" sz="3600" b="1" dirty="0">
              <a:solidFill>
                <a:schemeClr val="tx1"/>
              </a:solidFill>
              <a:latin typeface="UD デジタル 教科書体 N-B" panose="02020700000000000000" pitchFamily="17" charset="-128"/>
              <a:ea typeface="UD デジタル 教科書体 N-B" panose="02020700000000000000" pitchFamily="17" charset="-128"/>
            </a:endParaRPr>
          </a:p>
          <a:p>
            <a:pPr marL="0" indent="0">
              <a:lnSpc>
                <a:spcPts val="3500"/>
              </a:lnSpc>
              <a:buNone/>
            </a:pPr>
            <a:r>
              <a:rPr lang="ja-JP" altLang="en-US" sz="3200" b="1" dirty="0">
                <a:solidFill>
                  <a:schemeClr val="tx1"/>
                </a:solidFill>
                <a:latin typeface="UD デジタル 教科書体 N-B" panose="02020700000000000000" pitchFamily="17" charset="-128"/>
                <a:ea typeface="UD デジタル 教科書体 N-B" panose="02020700000000000000" pitchFamily="17" charset="-128"/>
              </a:rPr>
              <a:t>　目的：刑法「堕胎罪」と</a:t>
            </a:r>
            <a:endParaRPr lang="en-US" altLang="ja-JP" sz="3200" b="1" dirty="0">
              <a:solidFill>
                <a:schemeClr val="tx1"/>
              </a:solidFill>
              <a:latin typeface="UD デジタル 教科書体 N-B" panose="02020700000000000000" pitchFamily="17" charset="-128"/>
              <a:ea typeface="UD デジタル 教科書体 N-B" panose="02020700000000000000" pitchFamily="17" charset="-128"/>
            </a:endParaRPr>
          </a:p>
          <a:p>
            <a:pPr marL="0" indent="0">
              <a:lnSpc>
                <a:spcPts val="3500"/>
              </a:lnSpc>
              <a:buNone/>
            </a:pPr>
            <a:r>
              <a:rPr lang="ja-JP" altLang="en-US" sz="3200" b="1" dirty="0">
                <a:solidFill>
                  <a:schemeClr val="tx1"/>
                </a:solidFill>
                <a:latin typeface="UD デジタル 教科書体 N-B" panose="02020700000000000000" pitchFamily="17" charset="-128"/>
                <a:ea typeface="UD デジタル 教科書体 N-B" panose="02020700000000000000" pitchFamily="17" charset="-128"/>
              </a:rPr>
              <a:t>　優生保護法の撤廃</a:t>
            </a:r>
            <a:endParaRPr lang="en-US" altLang="ja-JP" sz="3200" b="1" dirty="0">
              <a:solidFill>
                <a:schemeClr val="tx1"/>
              </a:solidFill>
              <a:latin typeface="UD デジタル 教科書体 N-B" panose="02020700000000000000" pitchFamily="17" charset="-128"/>
              <a:ea typeface="UD デジタル 教科書体 N-B" panose="02020700000000000000" pitchFamily="17" charset="-128"/>
            </a:endParaRPr>
          </a:p>
          <a:p>
            <a:pPr marL="0" indent="0">
              <a:lnSpc>
                <a:spcPts val="3500"/>
              </a:lnSpc>
              <a:buNone/>
            </a:pPr>
            <a:r>
              <a:rPr lang="ja-JP" altLang="en-US" sz="3200" b="1" dirty="0">
                <a:solidFill>
                  <a:schemeClr val="tx1"/>
                </a:solidFill>
                <a:latin typeface="UD デジタル 教科書体 N-B" panose="02020700000000000000" pitchFamily="17" charset="-128"/>
                <a:ea typeface="UD デジタル 教科書体 N-B" panose="02020700000000000000" pitchFamily="17" charset="-128"/>
              </a:rPr>
              <a:t>　障害女性の自立促進</a:t>
            </a:r>
            <a:endParaRPr lang="en-US" altLang="ja-JP" sz="3200" b="1" dirty="0">
              <a:solidFill>
                <a:schemeClr val="tx1"/>
              </a:solidFill>
              <a:latin typeface="UD デジタル 教科書体 N-B" panose="02020700000000000000" pitchFamily="17" charset="-128"/>
              <a:ea typeface="UD デジタル 教科書体 N-B" panose="02020700000000000000" pitchFamily="17" charset="-128"/>
            </a:endParaRPr>
          </a:p>
          <a:p>
            <a:pPr marL="0" indent="0">
              <a:lnSpc>
                <a:spcPts val="3500"/>
              </a:lnSpc>
              <a:buNone/>
            </a:pPr>
            <a:endParaRPr lang="en-US" altLang="ja-JP" sz="3200" b="1" dirty="0">
              <a:solidFill>
                <a:schemeClr val="tx1"/>
              </a:solidFill>
              <a:latin typeface="UD デジタル 教科書体 N-B" panose="02020700000000000000" pitchFamily="17" charset="-128"/>
              <a:ea typeface="UD デジタル 教科書体 N-B" panose="02020700000000000000" pitchFamily="17" charset="-128"/>
            </a:endParaRPr>
          </a:p>
          <a:p>
            <a:pPr marL="0" indent="0">
              <a:lnSpc>
                <a:spcPts val="3500"/>
              </a:lnSpc>
              <a:buNone/>
            </a:pPr>
            <a:r>
              <a:rPr lang="ja-JP" altLang="ja-JP" sz="3200" dirty="0">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障害のある女性の複合差別</a:t>
            </a:r>
            <a:endParaRPr lang="en-US" altLang="ja-JP" sz="3200" dirty="0">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endParaRPr>
          </a:p>
          <a:p>
            <a:pPr marL="0" indent="0">
              <a:lnSpc>
                <a:spcPts val="3500"/>
              </a:lnSpc>
              <a:buNone/>
            </a:pPr>
            <a:r>
              <a:rPr lang="ja-JP" altLang="en-US" sz="3200" dirty="0">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a:t>
            </a:r>
            <a:r>
              <a:rPr lang="ja-JP" altLang="ja-JP" sz="2800" dirty="0">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女性であり</a:t>
            </a:r>
            <a:r>
              <a:rPr lang="ja-JP" altLang="en-US" sz="2800" dirty="0">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障害者</a:t>
            </a:r>
            <a:r>
              <a:rPr lang="ja-JP" altLang="ja-JP" sz="2800" dirty="0">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であることで、性差別と障害者差別の両方を受けることにより、その困難が幾重にも重なり、複雑に絡み合ってその解消が更に困難になること</a:t>
            </a:r>
            <a:endParaRPr lang="en-US" altLang="ja-JP" sz="2800" b="1" dirty="0">
              <a:solidFill>
                <a:schemeClr val="tx1"/>
              </a:solidFill>
              <a:latin typeface="UD デジタル 教科書体 N-B" panose="02020700000000000000" pitchFamily="17" charset="-128"/>
              <a:ea typeface="UD デジタル 教科書体 N-B" panose="02020700000000000000" pitchFamily="17" charset="-128"/>
            </a:endParaRPr>
          </a:p>
        </p:txBody>
      </p:sp>
      <p:sp>
        <p:nvSpPr>
          <p:cNvPr id="2" name="タイトル 1"/>
          <p:cNvSpPr>
            <a:spLocks noGrp="1"/>
          </p:cNvSpPr>
          <p:nvPr>
            <p:ph type="title"/>
          </p:nvPr>
        </p:nvSpPr>
        <p:spPr>
          <a:xfrm>
            <a:off x="385192" y="260648"/>
            <a:ext cx="8219256" cy="1371600"/>
          </a:xfrm>
        </p:spPr>
        <p:txBody>
          <a:bodyPr>
            <a:normAutofit/>
          </a:bodyPr>
          <a:lstStyle/>
          <a:p>
            <a:r>
              <a:rPr lang="en-US" altLang="ja-JP" sz="4800" dirty="0">
                <a:solidFill>
                  <a:srgbClr val="002060"/>
                </a:solidFill>
                <a:latin typeface="UD Digi Kyokasho N-B" panose="02020700000000000000" pitchFamily="17" charset="-128"/>
                <a:ea typeface="UD Digi Kyokasho N-B" panose="02020700000000000000" pitchFamily="17" charset="-128"/>
              </a:rPr>
              <a:t>DPI</a:t>
            </a:r>
            <a:r>
              <a:rPr lang="ja-JP" altLang="en-US" sz="4800" dirty="0">
                <a:solidFill>
                  <a:srgbClr val="002060"/>
                </a:solidFill>
                <a:latin typeface="UD Digi Kyokasho N-B" panose="02020700000000000000" pitchFamily="17" charset="-128"/>
                <a:ea typeface="UD Digi Kyokasho N-B" panose="02020700000000000000" pitchFamily="17" charset="-128"/>
              </a:rPr>
              <a:t>女性障害者ネットワーク</a:t>
            </a:r>
            <a:endParaRPr kumimoji="1" lang="ja-JP" altLang="en-US" sz="4800" dirty="0">
              <a:solidFill>
                <a:srgbClr val="002060"/>
              </a:solidFill>
              <a:latin typeface="UD Digi Kyokasho N-B" panose="02020700000000000000" pitchFamily="17" charset="-128"/>
              <a:ea typeface="UD Digi Kyokasho N-B" panose="02020700000000000000" pitchFamily="17" charset="-128"/>
            </a:endParaRPr>
          </a:p>
        </p:txBody>
      </p:sp>
      <p:sp>
        <p:nvSpPr>
          <p:cNvPr id="5" name="コンテンツ プレースホルダー 2"/>
          <p:cNvSpPr txBox="1">
            <a:spLocks/>
          </p:cNvSpPr>
          <p:nvPr/>
        </p:nvSpPr>
        <p:spPr>
          <a:xfrm>
            <a:off x="611559" y="3717032"/>
            <a:ext cx="7272809" cy="2742618"/>
          </a:xfrm>
          <a:prstGeom prst="rect">
            <a:avLst/>
          </a:prstGeom>
        </p:spPr>
        <p:txBody>
          <a:bodyPr vert="horz" lIns="91440" tIns="45720" rIns="91440" bIns="45720" rtlCol="0">
            <a:normAutofit/>
          </a:bodyPr>
          <a:lstStyle>
            <a:lvl1pPr marL="0" indent="0" algn="l" defTabSz="914400" rtl="0" eaLnBrk="1" latinLnBrk="0" hangingPunct="1">
              <a:spcBef>
                <a:spcPct val="20000"/>
              </a:spcBef>
              <a:spcAft>
                <a:spcPts val="600"/>
              </a:spcAft>
              <a:buFont typeface="Arial" pitchFamily="34" charset="0"/>
              <a:buNone/>
              <a:defRPr kumimoji="1"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kumimoji="1"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kumimoji="1"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kumimoji="1"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kumimoji="1"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kumimoji="1"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600"/>
              </a:spcAft>
              <a:buClrTx/>
              <a:buSzTx/>
              <a:buFont typeface="Arial" pitchFamily="34" charset="0"/>
              <a:buNone/>
              <a:tabLst/>
              <a:defRPr/>
            </a:pPr>
            <a:r>
              <a:rPr kumimoji="1" lang="ja-JP" altLang="en-US" sz="4000" b="1" i="0" u="none" strike="noStrike" kern="1200" cap="none" spc="0" normalizeH="0" baseline="0" noProof="0" dirty="0">
                <a:ln>
                  <a:noFill/>
                </a:ln>
                <a:solidFill>
                  <a:prstClr val="black"/>
                </a:solidFill>
                <a:effectLst/>
                <a:uLnTx/>
                <a:uFillTx/>
                <a:latin typeface="UD Digi Kyokasho N-B" panose="02020700000000000000" pitchFamily="17" charset="-128"/>
                <a:ea typeface="UD Digi Kyokasho N-B" panose="02020700000000000000" pitchFamily="17" charset="-128"/>
                <a:cs typeface="+mn-cs"/>
              </a:rPr>
              <a:t>　　　　</a:t>
            </a:r>
            <a:endParaRPr kumimoji="1" lang="en-US" altLang="ja-JP" sz="4000" b="1" i="0" u="none" strike="noStrike" kern="1200" cap="none" spc="0" normalizeH="0" baseline="0" noProof="0" dirty="0">
              <a:ln>
                <a:noFill/>
              </a:ln>
              <a:solidFill>
                <a:prstClr val="black"/>
              </a:solidFill>
              <a:effectLst/>
              <a:uLnTx/>
              <a:uFillTx/>
              <a:latin typeface="UD Digi Kyokasho N-B" panose="02020700000000000000" pitchFamily="17" charset="-128"/>
              <a:ea typeface="UD Digi Kyokasho N-B" panose="02020700000000000000" pitchFamily="17" charset="-128"/>
              <a:cs typeface="+mn-cs"/>
            </a:endParaRPr>
          </a:p>
          <a:p>
            <a:pPr marL="0" marR="0" lvl="0" indent="0" algn="l" defTabSz="914400" rtl="0" eaLnBrk="1" fontAlgn="auto" latinLnBrk="0" hangingPunct="1">
              <a:lnSpc>
                <a:spcPct val="100000"/>
              </a:lnSpc>
              <a:spcBef>
                <a:spcPct val="20000"/>
              </a:spcBef>
              <a:spcAft>
                <a:spcPts val="600"/>
              </a:spcAft>
              <a:buClrTx/>
              <a:buSzTx/>
              <a:buFont typeface="Arial" pitchFamily="34" charset="0"/>
              <a:buNone/>
              <a:tabLst/>
              <a:defRPr/>
            </a:pPr>
            <a:r>
              <a:rPr kumimoji="1" lang="ja-JP" altLang="en-US" sz="4000" b="1" i="0" u="none" strike="noStrike" kern="1200" cap="none" spc="0" normalizeH="0" baseline="0" noProof="0" dirty="0">
                <a:ln>
                  <a:noFill/>
                </a:ln>
                <a:solidFill>
                  <a:prstClr val="black"/>
                </a:solidFill>
                <a:effectLst/>
                <a:uLnTx/>
                <a:uFillTx/>
                <a:latin typeface="UD Digi Kyokasho N-B" panose="02020700000000000000" pitchFamily="17" charset="-128"/>
                <a:ea typeface="UD Digi Kyokasho N-B" panose="02020700000000000000" pitchFamily="17" charset="-128"/>
                <a:cs typeface="+mn-cs"/>
              </a:rPr>
              <a:t>　</a:t>
            </a:r>
            <a:endParaRPr kumimoji="1" lang="en-US" altLang="ja-JP" sz="3500" b="1" i="0" u="none" strike="noStrike" kern="1200" cap="none" spc="0" normalizeH="0" baseline="0" noProof="0" dirty="0">
              <a:ln>
                <a:noFill/>
              </a:ln>
              <a:solidFill>
                <a:prstClr val="black"/>
              </a:solidFill>
              <a:effectLst/>
              <a:uLnTx/>
              <a:uFillTx/>
              <a:latin typeface="UD Digi Kyokasho N-B" panose="02020700000000000000" pitchFamily="17" charset="-128"/>
              <a:ea typeface="UD Digi Kyokasho N-B" panose="02020700000000000000" pitchFamily="17" charset="-128"/>
              <a:cs typeface="+mn-cs"/>
            </a:endParaRPr>
          </a:p>
          <a:p>
            <a:pPr marL="0" marR="0" lvl="0" indent="0" algn="l" defTabSz="914400" rtl="0" eaLnBrk="1" fontAlgn="auto" latinLnBrk="0" hangingPunct="1">
              <a:lnSpc>
                <a:spcPct val="100000"/>
              </a:lnSpc>
              <a:spcBef>
                <a:spcPct val="20000"/>
              </a:spcBef>
              <a:spcAft>
                <a:spcPts val="600"/>
              </a:spcAft>
              <a:buClrTx/>
              <a:buSzTx/>
              <a:buFont typeface="Arial" pitchFamily="34" charset="0"/>
              <a:buNone/>
              <a:tabLst/>
              <a:defRPr/>
            </a:pPr>
            <a:endParaRPr kumimoji="1" lang="en-US" altLang="ja-JP" sz="4000" b="1" i="0" u="none" strike="noStrike" kern="1200" cap="none" spc="0" normalizeH="0" baseline="0" noProof="0" dirty="0">
              <a:ln>
                <a:noFill/>
              </a:ln>
              <a:solidFill>
                <a:prstClr val="black"/>
              </a:solidFill>
              <a:effectLst/>
              <a:uLnTx/>
              <a:uFillTx/>
              <a:latin typeface="UD Digi Kyokasho N-B" panose="02020700000000000000" pitchFamily="17" charset="-128"/>
              <a:ea typeface="UD Digi Kyokasho N-B" panose="02020700000000000000" pitchFamily="17" charset="-128"/>
              <a:cs typeface="+mn-cs"/>
            </a:endParaRPr>
          </a:p>
          <a:p>
            <a:pPr marL="0" marR="0" lvl="0" indent="0" algn="l" defTabSz="914400" rtl="0" eaLnBrk="1" fontAlgn="auto" latinLnBrk="0" hangingPunct="1">
              <a:lnSpc>
                <a:spcPct val="100000"/>
              </a:lnSpc>
              <a:spcBef>
                <a:spcPct val="20000"/>
              </a:spcBef>
              <a:spcAft>
                <a:spcPts val="600"/>
              </a:spcAft>
              <a:buClrTx/>
              <a:buSzTx/>
              <a:buFont typeface="Arial" pitchFamily="34" charset="0"/>
              <a:buNone/>
              <a:tabLst/>
              <a:defRPr/>
            </a:pPr>
            <a:endParaRPr kumimoji="1" lang="en-US" altLang="ja-JP" sz="4000" b="1" i="0" u="none" strike="noStrike" kern="1200" cap="none" spc="0" normalizeH="0" baseline="0" noProof="0" dirty="0">
              <a:ln>
                <a:noFill/>
              </a:ln>
              <a:solidFill>
                <a:prstClr val="black"/>
              </a:solidFill>
              <a:effectLst/>
              <a:uLnTx/>
              <a:uFillTx/>
              <a:latin typeface="UD Digi Kyokasho N-B" panose="02020700000000000000" pitchFamily="17" charset="-128"/>
              <a:ea typeface="UD Digi Kyokasho N-B" panose="02020700000000000000" pitchFamily="17" charset="-128"/>
              <a:cs typeface="+mn-cs"/>
            </a:endParaRPr>
          </a:p>
        </p:txBody>
      </p:sp>
      <p:sp>
        <p:nvSpPr>
          <p:cNvPr id="9" name="スライド番号プレースホルダー 2"/>
          <p:cNvSpPr txBox="1">
            <a:spLocks/>
          </p:cNvSpPr>
          <p:nvPr/>
        </p:nvSpPr>
        <p:spPr>
          <a:xfrm>
            <a:off x="8270684" y="6073362"/>
            <a:ext cx="729808" cy="386288"/>
          </a:xfrm>
          <a:prstGeom prst="rect">
            <a:avLst/>
          </a:prstGeom>
        </p:spPr>
        <p:txBody>
          <a:bodyPr vert="horz" lIns="91440" tIns="45720" rIns="91440" bIns="45720" rtlCol="0" anchor="ctr"/>
          <a:lstStyle>
            <a:defPPr>
              <a:defRPr lang="ja-JP"/>
            </a:defPPr>
            <a:lvl1pPr marL="0" algn="ctr" defTabSz="914400" rtl="0" eaLnBrk="1" latinLnBrk="0" hangingPunct="1">
              <a:defRPr kumimoji="1" sz="1000" kern="1200">
                <a:solidFill>
                  <a:schemeClr val="tx2"/>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3200" b="1" i="0" u="none" strike="noStrike" kern="1200" cap="none" spc="0" normalizeH="0" baseline="0" noProof="0" dirty="0">
                <a:ln>
                  <a:noFill/>
                </a:ln>
                <a:solidFill>
                  <a:srgbClr val="073E87"/>
                </a:solidFill>
                <a:effectLst/>
                <a:uLnTx/>
                <a:uFillTx/>
                <a:latin typeface="Candara"/>
                <a:ea typeface="HGP明朝E" panose="02020900000000000000" pitchFamily="18" charset="-128"/>
                <a:cs typeface="+mn-cs"/>
              </a:rPr>
              <a:t>1</a:t>
            </a:r>
            <a:endParaRPr kumimoji="1" lang="ja-JP" altLang="en-US" sz="3200" b="1" i="0" u="none" strike="noStrike" kern="1200" cap="none" spc="0" normalizeH="0" baseline="0" noProof="0" dirty="0">
              <a:ln>
                <a:noFill/>
              </a:ln>
              <a:solidFill>
                <a:srgbClr val="073E87"/>
              </a:solidFill>
              <a:effectLst/>
              <a:uLnTx/>
              <a:uFillTx/>
              <a:latin typeface="Candara"/>
              <a:ea typeface="HGP明朝E" panose="02020900000000000000" pitchFamily="18" charset="-128"/>
              <a:cs typeface="+mn-cs"/>
            </a:endParaRPr>
          </a:p>
        </p:txBody>
      </p:sp>
      <p:pic>
        <p:nvPicPr>
          <p:cNvPr id="6" name="図 5">
            <a:extLst>
              <a:ext uri="{FF2B5EF4-FFF2-40B4-BE49-F238E27FC236}">
                <a16:creationId xmlns:a16="http://schemas.microsoft.com/office/drawing/2014/main" id="{7EA145A7-B6B6-B932-07FD-C276956B7B8E}"/>
              </a:ext>
            </a:extLst>
          </p:cNvPr>
          <p:cNvPicPr preferRelativeResize="0">
            <a:picLocks noChangeAspect="1"/>
          </p:cNvPicPr>
          <p:nvPr/>
        </p:nvPicPr>
        <p:blipFill>
          <a:blip r:embed="rId3" cstate="print">
            <a:extLst>
              <a:ext uri="{28A0092B-C50C-407E-A947-70E740481C1C}">
                <a14:useLocalDpi xmlns:a14="http://schemas.microsoft.com/office/drawing/2010/main" val="0"/>
              </a:ext>
            </a:extLst>
          </a:blip>
          <a:srcRect/>
          <a:stretch/>
        </p:blipFill>
        <p:spPr>
          <a:xfrm rot="5400000">
            <a:off x="6031050" y="1802754"/>
            <a:ext cx="2611806" cy="2611806"/>
          </a:xfrm>
          <a:prstGeom prst="rect">
            <a:avLst/>
          </a:prstGeom>
        </p:spPr>
      </p:pic>
    </p:spTree>
    <p:extLst>
      <p:ext uri="{BB962C8B-B14F-4D97-AF65-F5344CB8AC3E}">
        <p14:creationId xmlns:p14="http://schemas.microsoft.com/office/powerpoint/2010/main" val="2699637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476672"/>
            <a:ext cx="8229600" cy="2218258"/>
          </a:xfrm>
        </p:spPr>
        <p:txBody>
          <a:bodyPr>
            <a:noAutofit/>
          </a:bodyPr>
          <a:lstStyle/>
          <a:p>
            <a:r>
              <a:rPr kumimoji="1" lang="ja-JP" altLang="en-US" sz="2800" dirty="0">
                <a:solidFill>
                  <a:schemeClr val="tx1"/>
                </a:solidFill>
                <a:latin typeface="UD デジタル 教科書体 N-B" panose="02020700000000000000" pitchFamily="17" charset="-128"/>
                <a:ea typeface="UD デジタル 教科書体 N-B" panose="02020700000000000000" pitchFamily="17" charset="-128"/>
              </a:rPr>
              <a:t>①障害女性が直面する複合的</a:t>
            </a:r>
            <a:br>
              <a:rPr kumimoji="1" lang="en-US" altLang="ja-JP" sz="2800" dirty="0">
                <a:solidFill>
                  <a:schemeClr val="tx1"/>
                </a:solidFill>
                <a:latin typeface="UD デジタル 教科書体 N-B" panose="02020700000000000000" pitchFamily="17" charset="-128"/>
                <a:ea typeface="UD デジタル 教科書体 N-B" panose="02020700000000000000" pitchFamily="17" charset="-128"/>
              </a:rPr>
            </a:br>
            <a:r>
              <a:rPr kumimoji="1" lang="ja-JP" altLang="en-US" sz="2800" dirty="0">
                <a:solidFill>
                  <a:schemeClr val="tx1"/>
                </a:solidFill>
                <a:latin typeface="UD デジタル 教科書体 N-B" panose="02020700000000000000" pitchFamily="17" charset="-128"/>
                <a:ea typeface="UD デジタル 教科書体 N-B" panose="02020700000000000000" pitchFamily="17" charset="-128"/>
              </a:rPr>
              <a:t>　　　　</a:t>
            </a:r>
            <a:r>
              <a:rPr lang="ja-JP" altLang="en-US" sz="2800" dirty="0">
                <a:solidFill>
                  <a:schemeClr val="tx1"/>
                </a:solidFill>
                <a:latin typeface="UD デジタル 教科書体 N-B" panose="02020700000000000000" pitchFamily="17" charset="-128"/>
                <a:ea typeface="UD デジタル 教科書体 N-B" panose="02020700000000000000" pitchFamily="17" charset="-128"/>
              </a:rPr>
              <a:t>あるいは交差的な差別</a:t>
            </a:r>
            <a:br>
              <a:rPr lang="en-US" altLang="ja-JP" sz="2800" dirty="0">
                <a:solidFill>
                  <a:schemeClr val="tx1"/>
                </a:solidFill>
                <a:latin typeface="UD デジタル 教科書体 N-B" panose="02020700000000000000" pitchFamily="17" charset="-128"/>
                <a:ea typeface="UD デジタル 教科書体 N-B" panose="02020700000000000000" pitchFamily="17" charset="-128"/>
              </a:rPr>
            </a:br>
            <a:r>
              <a:rPr lang="ja-JP" altLang="en-US" sz="2800" dirty="0">
                <a:solidFill>
                  <a:schemeClr val="tx1"/>
                </a:solidFill>
                <a:latin typeface="UD デジタル 教科書体 N-B" panose="02020700000000000000" pitchFamily="17" charset="-128"/>
                <a:ea typeface="UD デジタル 教科書体 N-B" panose="02020700000000000000" pitchFamily="17" charset="-128"/>
              </a:rPr>
              <a:t>（２０１２年発行「障害のある女性の生活の困難・複合差別実態調査報告書」より）</a:t>
            </a:r>
            <a:br>
              <a:rPr lang="en-US" altLang="ja-JP" sz="2800" dirty="0">
                <a:solidFill>
                  <a:schemeClr val="tx1"/>
                </a:solidFill>
                <a:latin typeface="UD デジタル 教科書体 N-B" panose="02020700000000000000" pitchFamily="17" charset="-128"/>
                <a:ea typeface="UD デジタル 教科書体 N-B" panose="02020700000000000000" pitchFamily="17" charset="-128"/>
              </a:rPr>
            </a:br>
            <a:endParaRPr kumimoji="1" lang="ja-JP" altLang="en-US" sz="2800" dirty="0">
              <a:solidFill>
                <a:schemeClr val="tx1"/>
              </a:solidFill>
              <a:latin typeface="UD デジタル 教科書体 N-B" panose="02020700000000000000" pitchFamily="17" charset="-128"/>
              <a:ea typeface="UD デジタル 教科書体 N-B" panose="02020700000000000000" pitchFamily="17" charset="-128"/>
            </a:endParaRPr>
          </a:p>
        </p:txBody>
      </p:sp>
      <p:sp>
        <p:nvSpPr>
          <p:cNvPr id="3" name="コンテンツ プレースホルダー 2"/>
          <p:cNvSpPr>
            <a:spLocks noGrp="1"/>
          </p:cNvSpPr>
          <p:nvPr>
            <p:ph idx="1"/>
          </p:nvPr>
        </p:nvSpPr>
        <p:spPr>
          <a:xfrm>
            <a:off x="529208" y="2564904"/>
            <a:ext cx="8219256" cy="3561259"/>
          </a:xfrm>
        </p:spPr>
        <p:txBody>
          <a:bodyPr>
            <a:normAutofit fontScale="92500" lnSpcReduction="10000"/>
          </a:bodyPr>
          <a:lstStyle/>
          <a:p>
            <a:pPr marL="0" indent="0">
              <a:buNone/>
            </a:pPr>
            <a:r>
              <a:rPr lang="ja-JP" altLang="en-US" sz="1800" dirty="0">
                <a:latin typeface="UD デジタル 教科書体 N-B" panose="02020700000000000000" pitchFamily="17" charset="-128"/>
                <a:ea typeface="UD デジタル 教科書体 N-B" panose="02020700000000000000" pitchFamily="17" charset="-128"/>
              </a:rPr>
              <a:t>＜性被害＞</a:t>
            </a:r>
            <a:endParaRPr lang="en-US" altLang="ja-JP" sz="1800"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sz="2000" dirty="0">
                <a:latin typeface="UD デジタル 教科書体 N-B" panose="02020700000000000000" pitchFamily="17" charset="-128"/>
                <a:ea typeface="UD デジタル 教科書体 N-B" panose="02020700000000000000" pitchFamily="17" charset="-128"/>
              </a:rPr>
              <a:t>●義兄からセクシャルハラスメントを受けたが誰にも言えない。自分は自立できず家を出られないし、家族を壊せないから。あまりに屈辱で言葉にできないから。</a:t>
            </a:r>
            <a:endParaRPr kumimoji="1" lang="en-US" altLang="ja-JP" sz="2000" dirty="0">
              <a:latin typeface="UD デジタル 教科書体 N-B" panose="02020700000000000000" pitchFamily="17" charset="-128"/>
              <a:ea typeface="UD デジタル 教科書体 N-B" panose="02020700000000000000" pitchFamily="17" charset="-128"/>
            </a:endParaRPr>
          </a:p>
          <a:p>
            <a:pPr marL="0" indent="0" algn="r">
              <a:buNone/>
            </a:pPr>
            <a:r>
              <a:rPr lang="ja-JP" altLang="en-US" sz="2000" dirty="0">
                <a:latin typeface="UD デジタル 教科書体 N-B" panose="02020700000000000000" pitchFamily="17" charset="-128"/>
                <a:ea typeface="UD デジタル 教科書体 N-B" panose="02020700000000000000" pitchFamily="17" charset="-128"/>
              </a:rPr>
              <a:t>（５０歳代　視覚障害）</a:t>
            </a:r>
            <a:endParaRPr lang="en-US" altLang="ja-JP" sz="2000" dirty="0">
              <a:latin typeface="UD デジタル 教科書体 N-B" panose="02020700000000000000" pitchFamily="17" charset="-128"/>
              <a:ea typeface="UD デジタル 教科書体 N-B" panose="02020700000000000000" pitchFamily="17" charset="-128"/>
            </a:endParaRPr>
          </a:p>
          <a:p>
            <a:pPr marL="0" indent="0">
              <a:buNone/>
            </a:pPr>
            <a:endParaRPr kumimoji="1" lang="en-US" altLang="ja-JP" sz="2000"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sz="2000" dirty="0">
                <a:latin typeface="UD デジタル 教科書体 N-B" panose="02020700000000000000" pitchFamily="17" charset="-128"/>
                <a:ea typeface="UD デジタル 教科書体 N-B" panose="02020700000000000000" pitchFamily="17" charset="-128"/>
              </a:rPr>
              <a:t>●かつて国立病院に入院中、女性の風呂とトイレの介助、生理パッドの取り替えを男性が行っていた。女性患者は皆いやがって同性介助を求めたが、体力的に女性では無理だと</a:t>
            </a:r>
            <a:r>
              <a:rPr lang="ja-JP" altLang="en-US" sz="2000" dirty="0">
                <a:latin typeface="UD デジタル 教科書体 N-B" panose="02020700000000000000" pitchFamily="17" charset="-128"/>
                <a:ea typeface="UD デジタル 教科書体 N-B" panose="02020700000000000000" pitchFamily="17" charset="-128"/>
              </a:rPr>
              <a:t>言われた。トイレの時間も決まっていて、それ以外は行かれない。トイレを仕切るカーテンも開けたままで、廊下から見えた。今も同様だと聞く。</a:t>
            </a:r>
            <a:endParaRPr lang="en-US" altLang="ja-JP" sz="2000" dirty="0">
              <a:latin typeface="UD デジタル 教科書体 N-B" panose="02020700000000000000" pitchFamily="17" charset="-128"/>
              <a:ea typeface="UD デジタル 教科書体 N-B" panose="02020700000000000000" pitchFamily="17" charset="-128"/>
            </a:endParaRPr>
          </a:p>
          <a:p>
            <a:pPr marL="0" indent="0" algn="r">
              <a:buNone/>
            </a:pPr>
            <a:r>
              <a:rPr kumimoji="1" lang="ja-JP" altLang="en-US" sz="2000" dirty="0">
                <a:latin typeface="UD デジタル 教科書体 N-B" panose="02020700000000000000" pitchFamily="17" charset="-128"/>
                <a:ea typeface="UD デジタル 教科書体 N-B" panose="02020700000000000000" pitchFamily="17" charset="-128"/>
              </a:rPr>
              <a:t>（５０歳代　難病　肢体障害）</a:t>
            </a:r>
            <a:endParaRPr kumimoji="1" lang="en-US" altLang="ja-JP" sz="2000" dirty="0">
              <a:latin typeface="UD デジタル 教科書体 N-B" panose="02020700000000000000" pitchFamily="17" charset="-128"/>
              <a:ea typeface="UD デジタル 教科書体 N-B" panose="02020700000000000000" pitchFamily="17" charset="-128"/>
            </a:endParaRPr>
          </a:p>
          <a:p>
            <a:pPr marL="0" indent="0">
              <a:buNone/>
            </a:pPr>
            <a:endParaRPr kumimoji="1" lang="en-US" altLang="ja-JP" sz="1800" dirty="0"/>
          </a:p>
        </p:txBody>
      </p:sp>
      <p:sp>
        <p:nvSpPr>
          <p:cNvPr id="6" name="スライド番号プレースホルダー 2"/>
          <p:cNvSpPr txBox="1">
            <a:spLocks/>
          </p:cNvSpPr>
          <p:nvPr/>
        </p:nvSpPr>
        <p:spPr>
          <a:xfrm>
            <a:off x="8239544" y="6142709"/>
            <a:ext cx="729808" cy="386288"/>
          </a:xfrm>
          <a:prstGeom prst="rect">
            <a:avLst/>
          </a:prstGeom>
        </p:spPr>
        <p:txBody>
          <a:bodyPr vert="horz" lIns="91440" tIns="45720" rIns="91440" bIns="45720" rtlCol="0" anchor="ctr"/>
          <a:lstStyle>
            <a:defPPr>
              <a:defRPr lang="ja-JP"/>
            </a:defPPr>
            <a:lvl1pPr marL="0" algn="ctr" defTabSz="914400" rtl="0" eaLnBrk="1" latinLnBrk="0" hangingPunct="1">
              <a:defRPr kumimoji="1" sz="1000" kern="1200">
                <a:solidFill>
                  <a:schemeClr val="tx2"/>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3200" b="1" dirty="0">
                <a:solidFill>
                  <a:srgbClr val="0070C0"/>
                </a:solidFill>
                <a:latin typeface="Arial"/>
                <a:ea typeface="ＭＳ Ｐゴシック" panose="020B0600070205080204" pitchFamily="50" charset="-128"/>
              </a:rPr>
              <a:t>2</a:t>
            </a:r>
            <a:endParaRPr kumimoji="1" lang="ja-JP" altLang="en-US" sz="3200" b="1" i="0" u="none" strike="noStrike" kern="1200" cap="none" spc="0" normalizeH="0" baseline="0" noProof="0" dirty="0">
              <a:ln>
                <a:noFill/>
              </a:ln>
              <a:solidFill>
                <a:srgbClr val="0070C0"/>
              </a:solidFill>
              <a:effectLst/>
              <a:uLnTx/>
              <a:uFillTx/>
              <a:latin typeface="Arial"/>
              <a:ea typeface="ＭＳ Ｐゴシック" panose="020B0600070205080204" pitchFamily="50" charset="-128"/>
              <a:cs typeface="+mn-cs"/>
            </a:endParaRPr>
          </a:p>
        </p:txBody>
      </p:sp>
    </p:spTree>
    <p:extLst>
      <p:ext uri="{BB962C8B-B14F-4D97-AF65-F5344CB8AC3E}">
        <p14:creationId xmlns:p14="http://schemas.microsoft.com/office/powerpoint/2010/main" val="262149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タイトル 1">
            <a:extLst>
              <a:ext uri="{FF2B5EF4-FFF2-40B4-BE49-F238E27FC236}">
                <a16:creationId xmlns:a16="http://schemas.microsoft.com/office/drawing/2014/main" id="{A248BC89-005F-6945-B3BE-84B168D4F48F}"/>
              </a:ext>
            </a:extLst>
          </p:cNvPr>
          <p:cNvSpPr>
            <a:spLocks noGrp="1"/>
          </p:cNvSpPr>
          <p:nvPr>
            <p:ph type="title"/>
          </p:nvPr>
        </p:nvSpPr>
        <p:spPr>
          <a:xfrm>
            <a:off x="500063" y="850032"/>
            <a:ext cx="8229600" cy="1066800"/>
          </a:xfrm>
        </p:spPr>
        <p:txBody>
          <a:bodyPr/>
          <a:lstStyle/>
          <a:p>
            <a:pPr eaLnBrk="1" hangingPunct="1"/>
            <a:r>
              <a:rPr lang="ja-JP" altLang="en-US" sz="3600" dirty="0">
                <a:solidFill>
                  <a:schemeClr val="tx1"/>
                </a:solidFill>
                <a:latin typeface="UD Digi Kyokasho N-B" panose="02020700000000000000" pitchFamily="17" charset="-128"/>
                <a:ea typeface="UD Digi Kyokasho N-B" panose="02020700000000000000" pitchFamily="17" charset="-128"/>
              </a:rPr>
              <a:t>複合差別の実態　</a:t>
            </a:r>
            <a:r>
              <a:rPr lang="ja-JP" altLang="en-US" sz="2800" dirty="0">
                <a:solidFill>
                  <a:schemeClr val="tx1"/>
                </a:solidFill>
                <a:latin typeface="UD Digi Kyokasho N-B" panose="02020700000000000000" pitchFamily="17" charset="-128"/>
                <a:ea typeface="UD Digi Kyokasho N-B" panose="02020700000000000000" pitchFamily="17" charset="-128"/>
              </a:rPr>
              <a:t>障害者生活実態調査</a:t>
            </a:r>
            <a:r>
              <a:rPr lang="en-US" altLang="ja-JP" sz="2800" dirty="0">
                <a:latin typeface="UD Digi Kyokasho N-B" panose="02020700000000000000" pitchFamily="17" charset="-128"/>
                <a:ea typeface="UD Digi Kyokasho N-B" panose="02020700000000000000" pitchFamily="17" charset="-128"/>
              </a:rPr>
              <a:t>	</a:t>
            </a:r>
            <a:endParaRPr lang="ja-JP" altLang="en-US" sz="3600" dirty="0">
              <a:latin typeface="UD Digi Kyokasho N-B" panose="02020700000000000000" pitchFamily="17" charset="-128"/>
              <a:ea typeface="UD Digi Kyokasho N-B" panose="02020700000000000000" pitchFamily="17" charset="-128"/>
            </a:endParaRPr>
          </a:p>
        </p:txBody>
      </p:sp>
      <p:sp>
        <p:nvSpPr>
          <p:cNvPr id="4" name="スライド番号プレースホルダ 3">
            <a:extLst>
              <a:ext uri="{FF2B5EF4-FFF2-40B4-BE49-F238E27FC236}">
                <a16:creationId xmlns:a16="http://schemas.microsoft.com/office/drawing/2014/main" id="{C7A4AC48-D23A-F84E-AB10-E170DEBE5CAC}"/>
              </a:ext>
            </a:extLst>
          </p:cNvPr>
          <p:cNvSpPr>
            <a:spLocks noGrp="1"/>
          </p:cNvSpPr>
          <p:nvPr>
            <p:ph type="sldNum" sz="quarter" idx="12"/>
          </p:nvPr>
        </p:nvSpPr>
        <p:spPr/>
        <p:txBody>
          <a:bodyPr/>
          <a:lstStyle>
            <a:lvl1pPr eaLnBrk="0" hangingPunct="0">
              <a:defRPr kumimoj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E3912836-1E1E-5045-BF15-A530EDB36216}" type="slidenum">
              <a:rPr kumimoji="1" lang="ja-JP" altLang="en-US" sz="1400" b="1" i="0" u="none" strike="noStrike" kern="1200" cap="none" spc="0" normalizeH="0" baseline="0" noProof="0">
                <a:ln>
                  <a:noFill/>
                </a:ln>
                <a:solidFill>
                  <a:srgbClr val="FFFFFF"/>
                </a:solidFill>
                <a:effectLst/>
                <a:uLnTx/>
                <a:uFillTx/>
                <a:latin typeface="UD Digi Kyokasho N-B" panose="02020700000000000000" pitchFamily="17" charset="-128"/>
                <a:ea typeface="UD Digi Kyokasho N-B" panose="02020700000000000000" pitchFamily="17"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1" lang="ja-JP" altLang="en-US" sz="1400" b="1" i="0" u="none" strike="noStrike" kern="1200" cap="none" spc="0" normalizeH="0" baseline="0" noProof="0">
              <a:ln>
                <a:noFill/>
              </a:ln>
              <a:solidFill>
                <a:srgbClr val="FFFFFF"/>
              </a:solidFill>
              <a:effectLst/>
              <a:uLnTx/>
              <a:uFillTx/>
              <a:latin typeface="UD Digi Kyokasho N-B" panose="02020700000000000000" pitchFamily="17" charset="-128"/>
              <a:ea typeface="UD Digi Kyokasho N-B" panose="02020700000000000000" pitchFamily="17" charset="-128"/>
              <a:cs typeface="+mn-cs"/>
            </a:endParaRPr>
          </a:p>
        </p:txBody>
      </p:sp>
      <p:pic>
        <p:nvPicPr>
          <p:cNvPr id="12294" name="Picture 6">
            <a:extLst>
              <a:ext uri="{FF2B5EF4-FFF2-40B4-BE49-F238E27FC236}">
                <a16:creationId xmlns:a16="http://schemas.microsoft.com/office/drawing/2014/main" id="{98DA500F-BFF3-2D41-8A61-27B23E2AF12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3140968"/>
            <a:ext cx="3894138" cy="254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コンテンツ プレースホルダー 2">
            <a:extLst>
              <a:ext uri="{FF2B5EF4-FFF2-40B4-BE49-F238E27FC236}">
                <a16:creationId xmlns:a16="http://schemas.microsoft.com/office/drawing/2014/main" id="{590F2C47-F6E2-F66A-67B2-29FCF8CBEE92}"/>
              </a:ext>
            </a:extLst>
          </p:cNvPr>
          <p:cNvSpPr>
            <a:spLocks noGrp="1"/>
          </p:cNvSpPr>
          <p:nvPr>
            <p:ph idx="1"/>
          </p:nvPr>
        </p:nvSpPr>
        <p:spPr>
          <a:xfrm>
            <a:off x="389830" y="2003663"/>
            <a:ext cx="8229600" cy="4876800"/>
          </a:xfrm>
        </p:spPr>
        <p:txBody>
          <a:bodyPr>
            <a:normAutofit/>
          </a:bodyPr>
          <a:lstStyle/>
          <a:p>
            <a:pPr marL="274320" lvl="1" indent="0">
              <a:buNone/>
            </a:pPr>
            <a:r>
              <a:rPr lang="ja-JP" altLang="en-US" sz="2400" b="1" dirty="0">
                <a:latin typeface="UD デジタル 教科書体 N-B" panose="02020700000000000000" pitchFamily="17" charset="-128"/>
                <a:ea typeface="UD デジタル 教科書体 N-B" panose="02020700000000000000" pitchFamily="17" charset="-128"/>
              </a:rPr>
              <a:t>性被害の多さ　</a:t>
            </a:r>
            <a:r>
              <a:rPr lang="en-US" altLang="ja-JP" sz="3600" b="1" dirty="0">
                <a:latin typeface="UD デジタル 教科書体 N-B" panose="02020700000000000000" pitchFamily="17" charset="-128"/>
                <a:ea typeface="UD デジタル 教科書体 N-B" panose="02020700000000000000" pitchFamily="17" charset="-128"/>
              </a:rPr>
              <a:t>35</a:t>
            </a:r>
            <a:r>
              <a:rPr lang="ja-JP" altLang="en-US" sz="2400" b="1" dirty="0">
                <a:latin typeface="UD デジタル 教科書体 N-B" panose="02020700000000000000" pitchFamily="17" charset="-128"/>
                <a:ea typeface="UD デジタル 教科書体 N-B" panose="02020700000000000000" pitchFamily="17" charset="-128"/>
              </a:rPr>
              <a:t>％</a:t>
            </a:r>
            <a:endParaRPr lang="en-US" altLang="ja-JP" sz="2400" b="1" dirty="0">
              <a:latin typeface="UD デジタル 教科書体 N-B" panose="02020700000000000000" pitchFamily="17" charset="-128"/>
              <a:ea typeface="UD デジタル 教科書体 N-B" panose="02020700000000000000" pitchFamily="17" charset="-128"/>
            </a:endParaRPr>
          </a:p>
          <a:p>
            <a:pPr marL="274320" lvl="1" indent="0">
              <a:buNone/>
            </a:pPr>
            <a:r>
              <a:rPr lang="ja-JP" altLang="en-US" sz="2400" b="1" dirty="0">
                <a:latin typeface="UD デジタル 教科書体 N-B" panose="02020700000000000000" pitchFamily="17" charset="-128"/>
                <a:ea typeface="UD デジタル 教科書体 N-B" panose="02020700000000000000" pitchFamily="17" charset="-128"/>
              </a:rPr>
              <a:t>性のある存在として扱われない・異性介助</a:t>
            </a:r>
            <a:endParaRPr lang="en-US" altLang="ja-JP" sz="2400" b="1" dirty="0">
              <a:latin typeface="UD デジタル 教科書体 N-B" panose="02020700000000000000" pitchFamily="17" charset="-128"/>
              <a:ea typeface="UD デジタル 教科書体 N-B" panose="02020700000000000000" pitchFamily="17" charset="-128"/>
            </a:endParaRPr>
          </a:p>
          <a:p>
            <a:pPr marL="274320" lvl="1" indent="0">
              <a:buNone/>
            </a:pPr>
            <a:r>
              <a:rPr lang="ja-JP" altLang="en-US" sz="2400" b="1" dirty="0">
                <a:latin typeface="UD デジタル 教科書体 N-B" panose="02020700000000000000" pitchFamily="17" charset="-128"/>
                <a:ea typeface="UD デジタル 教科書体 N-B" panose="02020700000000000000" pitchFamily="17" charset="-128"/>
              </a:rPr>
              <a:t>就労率・収入の低さ</a:t>
            </a:r>
            <a:endParaRPr lang="en-US" altLang="ja-JP" sz="2400" b="1" dirty="0">
              <a:latin typeface="UD デジタル 教科書体 N-B" panose="02020700000000000000" pitchFamily="17" charset="-128"/>
              <a:ea typeface="UD デジタル 教科書体 N-B" panose="02020700000000000000" pitchFamily="17" charset="-128"/>
            </a:endParaRPr>
          </a:p>
          <a:p>
            <a:pPr marL="274320" lvl="1" indent="0">
              <a:buNone/>
            </a:pPr>
            <a:r>
              <a:rPr lang="ja-JP" altLang="en-US" sz="2400" b="1" dirty="0">
                <a:latin typeface="UD デジタル 教科書体 N-B" panose="02020700000000000000" pitchFamily="17" charset="-128"/>
                <a:ea typeface="UD デジタル 教科書体 N-B" panose="02020700000000000000" pitchFamily="17" charset="-128"/>
              </a:rPr>
              <a:t>性別クロス集計データがない</a:t>
            </a:r>
            <a:endParaRPr lang="en-US" altLang="ja-JP" sz="2400" b="1" dirty="0">
              <a:latin typeface="UD デジタル 教科書体 N-B" panose="02020700000000000000" pitchFamily="17" charset="-128"/>
              <a:ea typeface="UD デジタル 教科書体 N-B" panose="02020700000000000000" pitchFamily="17" charset="-128"/>
            </a:endParaRPr>
          </a:p>
        </p:txBody>
      </p:sp>
      <p:pic>
        <p:nvPicPr>
          <p:cNvPr id="5" name="図 4">
            <a:extLst>
              <a:ext uri="{FF2B5EF4-FFF2-40B4-BE49-F238E27FC236}">
                <a16:creationId xmlns:a16="http://schemas.microsoft.com/office/drawing/2014/main" id="{CF05C0B0-B281-CEEC-F73E-D0859F23DA4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406340" y="4005064"/>
            <a:ext cx="1730819" cy="2448272"/>
          </a:xfrm>
          <a:prstGeom prst="rect">
            <a:avLst/>
          </a:prstGeom>
        </p:spPr>
      </p:pic>
      <p:sp>
        <p:nvSpPr>
          <p:cNvPr id="7" name="テキスト ボックス 6">
            <a:extLst>
              <a:ext uri="{FF2B5EF4-FFF2-40B4-BE49-F238E27FC236}">
                <a16:creationId xmlns:a16="http://schemas.microsoft.com/office/drawing/2014/main" id="{DC4E1F9C-62EE-D682-6F67-83C42AB5A4D5}"/>
              </a:ext>
            </a:extLst>
          </p:cNvPr>
          <p:cNvSpPr txBox="1"/>
          <p:nvPr/>
        </p:nvSpPr>
        <p:spPr>
          <a:xfrm>
            <a:off x="7956377" y="6093296"/>
            <a:ext cx="504056" cy="584775"/>
          </a:xfrm>
          <a:prstGeom prst="rect">
            <a:avLst/>
          </a:prstGeom>
          <a:noFill/>
          <a:ln>
            <a:noFill/>
          </a:ln>
        </p:spPr>
        <p:txBody>
          <a:bodyPr wrap="square" rtlCol="0">
            <a:spAutoFit/>
          </a:bodyPr>
          <a:lstStyle/>
          <a:p>
            <a:r>
              <a:rPr kumimoji="1" lang="en-US" altLang="ja-JP" sz="3200" dirty="0">
                <a:solidFill>
                  <a:schemeClr val="tx2">
                    <a:lumMod val="75000"/>
                  </a:schemeClr>
                </a:solidFill>
                <a:latin typeface="Aptos" panose="020B0004020202020204" pitchFamily="34" charset="0"/>
              </a:rPr>
              <a:t>3</a:t>
            </a:r>
            <a:endParaRPr kumimoji="1" lang="ja-JP" altLang="en-US" sz="3200" dirty="0">
              <a:solidFill>
                <a:schemeClr val="tx2">
                  <a:lumMod val="75000"/>
                </a:schemeClr>
              </a:solidFill>
              <a:latin typeface="Aptos" panose="020B0004020202020204" pitchFamily="34" charset="0"/>
            </a:endParaRPr>
          </a:p>
        </p:txBody>
      </p:sp>
    </p:spTree>
    <p:extLst>
      <p:ext uri="{BB962C8B-B14F-4D97-AF65-F5344CB8AC3E}">
        <p14:creationId xmlns:p14="http://schemas.microsoft.com/office/powerpoint/2010/main" val="2841324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64D6AD72-31B3-4E5D-957B-852155FDCCF3}"/>
              </a:ext>
            </a:extLst>
          </p:cNvPr>
          <p:cNvSpPr>
            <a:spLocks noGrp="1"/>
          </p:cNvSpPr>
          <p:nvPr>
            <p:ph idx="1"/>
          </p:nvPr>
        </p:nvSpPr>
        <p:spPr>
          <a:xfrm>
            <a:off x="611560" y="2276872"/>
            <a:ext cx="7948365" cy="4237036"/>
          </a:xfrm>
        </p:spPr>
        <p:txBody>
          <a:bodyPr>
            <a:noAutofit/>
          </a:bodyPr>
          <a:lstStyle/>
          <a:p>
            <a:pPr marL="0" indent="0">
              <a:buNone/>
            </a:pPr>
            <a:r>
              <a:rPr lang="en-US" altLang="ja-JP" sz="2000" dirty="0">
                <a:latin typeface="UD デジタル 教科書体 N-B" panose="02020700000000000000" pitchFamily="17" charset="-128"/>
                <a:ea typeface="UD デジタル 教科書体 N-B" panose="02020700000000000000" pitchFamily="17" charset="-128"/>
              </a:rPr>
              <a:t>1960</a:t>
            </a:r>
            <a:r>
              <a:rPr lang="ja-JP" altLang="en-US" sz="2000" dirty="0">
                <a:latin typeface="UD デジタル 教科書体 N-B" panose="02020700000000000000" pitchFamily="17" charset="-128"/>
                <a:ea typeface="UD デジタル 教科書体 N-B" panose="02020700000000000000" pitchFamily="17" charset="-128"/>
              </a:rPr>
              <a:t>年代半ばから障害女性に対する子宮摘出手術、</a:t>
            </a:r>
            <a:endParaRPr lang="en-US" altLang="ja-JP" sz="2000" dirty="0">
              <a:latin typeface="UD デジタル 教科書体 N-B" panose="02020700000000000000" pitchFamily="17" charset="-128"/>
              <a:ea typeface="UD デジタル 教科書体 N-B" panose="02020700000000000000" pitchFamily="17" charset="-128"/>
            </a:endParaRPr>
          </a:p>
          <a:p>
            <a:pPr marL="0" indent="0">
              <a:buNone/>
            </a:pPr>
            <a:r>
              <a:rPr lang="en-US" altLang="ja-JP" sz="2000" dirty="0">
                <a:latin typeface="UD デジタル 教科書体 N-B" panose="02020700000000000000" pitchFamily="17" charset="-128"/>
                <a:ea typeface="UD デジタル 教科書体 N-B" panose="02020700000000000000" pitchFamily="17" charset="-128"/>
              </a:rPr>
              <a:t>1989 </a:t>
            </a:r>
            <a:r>
              <a:rPr lang="ja-JP" altLang="ja-JP" sz="2000" dirty="0">
                <a:latin typeface="UD デジタル 教科書体 N-B" panose="02020700000000000000" pitchFamily="17" charset="-128"/>
                <a:ea typeface="UD デジタル 教科書体 N-B" panose="02020700000000000000" pitchFamily="17" charset="-128"/>
              </a:rPr>
              <a:t>年</a:t>
            </a:r>
            <a:r>
              <a:rPr lang="en-US" altLang="ja-JP" sz="2000" dirty="0">
                <a:latin typeface="UD デジタル 教科書体 N-B" panose="02020700000000000000" pitchFamily="17" charset="-128"/>
                <a:ea typeface="UD デジタル 教科書体 N-B" panose="02020700000000000000" pitchFamily="17" charset="-128"/>
              </a:rPr>
              <a:t> 11 </a:t>
            </a:r>
            <a:r>
              <a:rPr lang="ja-JP" altLang="ja-JP" sz="2000" dirty="0">
                <a:latin typeface="UD デジタル 教科書体 N-B" panose="02020700000000000000" pitchFamily="17" charset="-128"/>
                <a:ea typeface="UD デジタル 教科書体 N-B" panose="02020700000000000000" pitchFamily="17" charset="-128"/>
              </a:rPr>
              <a:t>月</a:t>
            </a:r>
            <a:r>
              <a:rPr lang="en-US" altLang="ja-JP" sz="2000" dirty="0">
                <a:latin typeface="UD デジタル 教科書体 N-B" panose="02020700000000000000" pitchFamily="17" charset="-128"/>
                <a:ea typeface="UD デジタル 教科書体 N-B" panose="02020700000000000000" pitchFamily="17" charset="-128"/>
              </a:rPr>
              <a:t> 18 </a:t>
            </a:r>
            <a:r>
              <a:rPr lang="ja-JP" altLang="ja-JP" sz="2000" dirty="0">
                <a:latin typeface="UD デジタル 教科書体 N-B" panose="02020700000000000000" pitchFamily="17" charset="-128"/>
                <a:ea typeface="UD デジタル 教科書体 N-B" panose="02020700000000000000" pitchFamily="17" charset="-128"/>
              </a:rPr>
              <a:t>日朝日新聞「『生理時は精神が不安定』と障害者の子宮摘出 岡山の施設」、</a:t>
            </a:r>
            <a:r>
              <a:rPr lang="en-US" altLang="ja-JP" sz="2000" dirty="0">
                <a:latin typeface="UD デジタル 教科書体 N-B" panose="02020700000000000000" pitchFamily="17" charset="-128"/>
                <a:ea typeface="UD デジタル 教科書体 N-B" panose="02020700000000000000" pitchFamily="17" charset="-128"/>
              </a:rPr>
              <a:t>1993 </a:t>
            </a:r>
            <a:r>
              <a:rPr lang="ja-JP" altLang="ja-JP" sz="2000" dirty="0">
                <a:latin typeface="UD デジタル 教科書体 N-B" panose="02020700000000000000" pitchFamily="17" charset="-128"/>
                <a:ea typeface="UD デジタル 教科書体 N-B" panose="02020700000000000000" pitchFamily="17" charset="-128"/>
              </a:rPr>
              <a:t>年</a:t>
            </a:r>
            <a:r>
              <a:rPr lang="en-US" altLang="ja-JP" sz="2000" dirty="0">
                <a:latin typeface="UD デジタル 教科書体 N-B" panose="02020700000000000000" pitchFamily="17" charset="-128"/>
                <a:ea typeface="UD デジタル 教科書体 N-B" panose="02020700000000000000" pitchFamily="17" charset="-128"/>
              </a:rPr>
              <a:t> 6 </a:t>
            </a:r>
            <a:r>
              <a:rPr lang="ja-JP" altLang="ja-JP" sz="2000" dirty="0">
                <a:latin typeface="UD デジタル 教科書体 N-B" panose="02020700000000000000" pitchFamily="17" charset="-128"/>
                <a:ea typeface="UD デジタル 教科書体 N-B" panose="02020700000000000000" pitchFamily="17" charset="-128"/>
              </a:rPr>
              <a:t>月</a:t>
            </a:r>
            <a:r>
              <a:rPr lang="en-US" altLang="ja-JP" sz="2000" dirty="0">
                <a:latin typeface="UD デジタル 教科書体 N-B" panose="02020700000000000000" pitchFamily="17" charset="-128"/>
                <a:ea typeface="UD デジタル 教科書体 N-B" panose="02020700000000000000" pitchFamily="17" charset="-128"/>
              </a:rPr>
              <a:t> 12 </a:t>
            </a:r>
            <a:r>
              <a:rPr lang="ja-JP" altLang="ja-JP" sz="2000" dirty="0">
                <a:latin typeface="UD デジタル 教科書体 N-B" panose="02020700000000000000" pitchFamily="17" charset="-128"/>
                <a:ea typeface="UD デジタル 教科書体 N-B" panose="02020700000000000000" pitchFamily="17" charset="-128"/>
              </a:rPr>
              <a:t>日 毎日新聞「障害者から正常子宮摘出</a:t>
            </a:r>
            <a:r>
              <a:rPr lang="en-US" altLang="ja-JP" sz="2000" dirty="0">
                <a:latin typeface="UD デジタル 教科書体 N-B" panose="02020700000000000000" pitchFamily="17" charset="-128"/>
                <a:ea typeface="UD デジタル 教科書体 N-B" panose="02020700000000000000" pitchFamily="17" charset="-128"/>
              </a:rPr>
              <a:t> 3 </a:t>
            </a:r>
            <a:r>
              <a:rPr lang="ja-JP" altLang="ja-JP" sz="2000" dirty="0">
                <a:latin typeface="UD デジタル 教科書体 N-B" panose="02020700000000000000" pitchFamily="17" charset="-128"/>
                <a:ea typeface="UD デジタル 教科書体 N-B" panose="02020700000000000000" pitchFamily="17" charset="-128"/>
              </a:rPr>
              <a:t>例医師が認める 国立大学付属病院「生理時の介助軽減」、「親や施設が困るから 手術の教授「子宮摘出は当然」」</a:t>
            </a:r>
            <a:endParaRPr lang="en-US" altLang="ja-JP" sz="2000" dirty="0">
              <a:latin typeface="UD デジタル 教科書体 N-B" panose="02020700000000000000" pitchFamily="17" charset="-128"/>
              <a:ea typeface="UD デジタル 教科書体 N-B" panose="02020700000000000000" pitchFamily="17" charset="-128"/>
            </a:endParaRPr>
          </a:p>
          <a:p>
            <a:pPr marL="0" indent="0">
              <a:buNone/>
            </a:pPr>
            <a:endParaRPr lang="en-US" altLang="ja-JP" sz="2000" dirty="0">
              <a:latin typeface="UD デジタル 教科書体 N-B" panose="02020700000000000000" pitchFamily="17" charset="-128"/>
              <a:ea typeface="UD デジタル 教科書体 N-B" panose="02020700000000000000" pitchFamily="17" charset="-128"/>
            </a:endParaRPr>
          </a:p>
          <a:p>
            <a:pPr marL="0" indent="0">
              <a:buNone/>
            </a:pPr>
            <a:endParaRPr lang="en-US" altLang="ja-JP" sz="2000" dirty="0">
              <a:latin typeface="UD デジタル 教科書体 N-B" panose="02020700000000000000" pitchFamily="17" charset="-128"/>
              <a:ea typeface="UD デジタル 教科書体 N-B" panose="02020700000000000000" pitchFamily="17" charset="-128"/>
            </a:endParaRPr>
          </a:p>
          <a:p>
            <a:pPr marL="0" indent="0">
              <a:buNone/>
            </a:pPr>
            <a:endParaRPr lang="en-US" altLang="zh-CN" sz="2000" dirty="0">
              <a:latin typeface="UD デジタル 教科書体 N-B" panose="02020700000000000000" pitchFamily="17" charset="-128"/>
              <a:ea typeface="UD デジタル 教科書体 N-B" panose="02020700000000000000" pitchFamily="17" charset="-128"/>
            </a:endParaRPr>
          </a:p>
          <a:p>
            <a:pPr marL="0" indent="0">
              <a:buNone/>
            </a:pPr>
            <a:r>
              <a:rPr lang="en-US" altLang="ja-JP" sz="1100" dirty="0">
                <a:latin typeface="UD デジタル 教科書体 N-B" panose="02020700000000000000" pitchFamily="17" charset="-128"/>
                <a:ea typeface="UD デジタル 教科書体 N-B" panose="02020700000000000000" pitchFamily="17" charset="-128"/>
              </a:rPr>
              <a:t>【</a:t>
            </a:r>
            <a:r>
              <a:rPr lang="ja-JP" altLang="en-US" sz="1100" dirty="0">
                <a:latin typeface="UD デジタル 教科書体 N-B" panose="02020700000000000000" pitchFamily="17" charset="-128"/>
                <a:ea typeface="UD デジタル 教科書体 N-B" panose="02020700000000000000" pitchFamily="17" charset="-128"/>
              </a:rPr>
              <a:t>引用文献</a:t>
            </a:r>
            <a:r>
              <a:rPr lang="en-US" altLang="ja-JP" sz="1100" dirty="0">
                <a:latin typeface="UD デジタル 教科書体 N-B" panose="02020700000000000000" pitchFamily="17" charset="-128"/>
                <a:ea typeface="UD デジタル 教科書体 N-B" panose="02020700000000000000" pitchFamily="17" charset="-128"/>
              </a:rPr>
              <a:t>】</a:t>
            </a:r>
            <a:endParaRPr lang="en-US" altLang="zh-CN" sz="1100" dirty="0">
              <a:latin typeface="UD デジタル 教科書体 N-B" panose="02020700000000000000" pitchFamily="17" charset="-128"/>
              <a:ea typeface="UD デジタル 教科書体 N-B" panose="02020700000000000000" pitchFamily="17" charset="-128"/>
            </a:endParaRPr>
          </a:p>
          <a:p>
            <a:pPr marL="0" indent="0">
              <a:buNone/>
            </a:pPr>
            <a:r>
              <a:rPr lang="en-US" altLang="zh-CN" sz="1100" dirty="0">
                <a:latin typeface="UD デジタル 教科書体 N-B" panose="02020700000000000000" pitchFamily="17" charset="-128"/>
                <a:ea typeface="UD デジタル 教科書体 N-B" panose="02020700000000000000" pitchFamily="17" charset="-128"/>
              </a:rPr>
              <a:t>2019 </a:t>
            </a:r>
            <a:r>
              <a:rPr lang="zh-CN" altLang="en-US" sz="1100" dirty="0">
                <a:latin typeface="UD デジタル 教科書体 N-B" panose="02020700000000000000" pitchFamily="17" charset="-128"/>
                <a:ea typeface="UD デジタル 教科書体 N-B" panose="02020700000000000000" pitchFamily="17" charset="-128"/>
              </a:rPr>
              <a:t>年度日本女性学会大会</a:t>
            </a:r>
            <a:endParaRPr lang="en-US" altLang="zh-CN" sz="1100" dirty="0">
              <a:latin typeface="UD デジタル 教科書体 N-B" panose="02020700000000000000" pitchFamily="17" charset="-128"/>
              <a:ea typeface="UD デジタル 教科書体 N-B" panose="02020700000000000000" pitchFamily="17" charset="-128"/>
            </a:endParaRPr>
          </a:p>
          <a:p>
            <a:pPr marL="0" indent="0">
              <a:buNone/>
            </a:pPr>
            <a:r>
              <a:rPr lang="en-US" altLang="ja-JP" sz="1100" dirty="0">
                <a:latin typeface="UD デジタル 教科書体 N-B" panose="02020700000000000000" pitchFamily="17" charset="-128"/>
                <a:ea typeface="UD デジタル 教科書体 N-B" panose="02020700000000000000" pitchFamily="17" charset="-128"/>
              </a:rPr>
              <a:t> 2019/6/16 </a:t>
            </a:r>
            <a:r>
              <a:rPr lang="ja-JP" altLang="ja-JP" sz="1100" dirty="0">
                <a:latin typeface="UD デジタル 教科書体 N-B" panose="02020700000000000000" pitchFamily="17" charset="-128"/>
                <a:ea typeface="UD デジタル 教科書体 N-B" panose="02020700000000000000" pitchFamily="17" charset="-128"/>
              </a:rPr>
              <a:t>第</a:t>
            </a:r>
            <a:r>
              <a:rPr lang="en-US" altLang="ja-JP" sz="1100" dirty="0">
                <a:latin typeface="UD デジタル 教科書体 N-B" panose="02020700000000000000" pitchFamily="17" charset="-128"/>
                <a:ea typeface="UD デジタル 教科書体 N-B" panose="02020700000000000000" pitchFamily="17" charset="-128"/>
              </a:rPr>
              <a:t> 5 </a:t>
            </a:r>
            <a:r>
              <a:rPr lang="ja-JP" altLang="ja-JP" sz="1100" dirty="0">
                <a:latin typeface="UD デジタル 教科書体 N-B" panose="02020700000000000000" pitchFamily="17" charset="-128"/>
                <a:ea typeface="UD デジタル 教科書体 N-B" panose="02020700000000000000" pitchFamily="17" charset="-128"/>
              </a:rPr>
              <a:t>分科会 個人研究発表</a:t>
            </a:r>
            <a:endParaRPr lang="en-US" altLang="ja-JP" sz="1100"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sz="2000" dirty="0">
                <a:latin typeface="UD デジタル 教科書体 N-B" panose="02020700000000000000" pitchFamily="17" charset="-128"/>
                <a:ea typeface="UD デジタル 教科書体 N-B" panose="02020700000000000000" pitchFamily="17" charset="-128"/>
              </a:rPr>
              <a:t>瀬山紀子</a:t>
            </a:r>
          </a:p>
          <a:p>
            <a:pPr marL="0" indent="0">
              <a:buNone/>
            </a:pPr>
            <a:endParaRPr lang="en-US" altLang="ja-JP" sz="2000" dirty="0">
              <a:latin typeface="UD デジタル 教科書体 N-B" panose="02020700000000000000" pitchFamily="17" charset="-128"/>
              <a:ea typeface="UD デジタル 教科書体 N-B" panose="02020700000000000000" pitchFamily="17" charset="-128"/>
            </a:endParaRPr>
          </a:p>
          <a:p>
            <a:pPr marL="0" indent="0">
              <a:buNone/>
            </a:pPr>
            <a:endParaRPr lang="en-US" altLang="ja-JP" sz="3150" dirty="0">
              <a:solidFill>
                <a:srgbClr val="002060"/>
              </a:solidFill>
              <a:latin typeface="UD Digi Kyokasho N-B" panose="02020700000000000000" pitchFamily="17" charset="-128"/>
              <a:ea typeface="UD Digi Kyokasho N-B" panose="02020700000000000000" pitchFamily="17" charset="-128"/>
            </a:endParaRPr>
          </a:p>
        </p:txBody>
      </p:sp>
      <p:sp>
        <p:nvSpPr>
          <p:cNvPr id="6" name="正方形/長方形 5"/>
          <p:cNvSpPr/>
          <p:nvPr/>
        </p:nvSpPr>
        <p:spPr>
          <a:xfrm>
            <a:off x="4356100" y="4941168"/>
            <a:ext cx="4248348" cy="1224136"/>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3" name="タイトル 2">
            <a:extLst>
              <a:ext uri="{FF2B5EF4-FFF2-40B4-BE49-F238E27FC236}">
                <a16:creationId xmlns:a16="http://schemas.microsoft.com/office/drawing/2014/main" id="{CE707E3E-28E7-42CE-A668-3ADBEED2D9A5}"/>
              </a:ext>
            </a:extLst>
          </p:cNvPr>
          <p:cNvSpPr>
            <a:spLocks noGrp="1"/>
          </p:cNvSpPr>
          <p:nvPr>
            <p:ph type="title"/>
          </p:nvPr>
        </p:nvSpPr>
        <p:spPr>
          <a:xfrm>
            <a:off x="1223628" y="548680"/>
            <a:ext cx="6804756" cy="1368152"/>
          </a:xfrm>
          <a:ln w="57150">
            <a:solidFill>
              <a:srgbClr val="00B0F0"/>
            </a:solidFill>
          </a:ln>
        </p:spPr>
        <p:txBody>
          <a:bodyPr>
            <a:noAutofit/>
          </a:bodyPr>
          <a:lstStyle/>
          <a:p>
            <a:r>
              <a:rPr lang="ja-JP" altLang="en-US" sz="3600" cap="all" spc="-45" dirty="0">
                <a:solidFill>
                  <a:schemeClr val="tx1"/>
                </a:solidFill>
                <a:latin typeface="UD Digi Kyokasho N-B" panose="02020700000000000000" pitchFamily="17" charset="-128"/>
                <a:ea typeface="UD Digi Kyokasho N-B" panose="02020700000000000000" pitchFamily="17" charset="-128"/>
              </a:rPr>
              <a:t>障害女性への子宮摘出手術</a:t>
            </a:r>
            <a:endParaRPr lang="ja-JP" altLang="en-US" sz="2400" cap="all" spc="-45" dirty="0">
              <a:solidFill>
                <a:schemeClr val="tx1"/>
              </a:solidFill>
              <a:latin typeface="UD Digi Kyokasho N-B" panose="02020700000000000000" pitchFamily="17" charset="-128"/>
              <a:ea typeface="UD Digi Kyokasho N-B" panose="02020700000000000000" pitchFamily="17" charset="-128"/>
            </a:endParaRPr>
          </a:p>
        </p:txBody>
      </p:sp>
      <p:sp>
        <p:nvSpPr>
          <p:cNvPr id="5" name="コンテンツ プレースホルダー 2"/>
          <p:cNvSpPr txBox="1">
            <a:spLocks/>
          </p:cNvSpPr>
          <p:nvPr/>
        </p:nvSpPr>
        <p:spPr>
          <a:xfrm>
            <a:off x="4356100" y="5085184"/>
            <a:ext cx="4221248" cy="792088"/>
          </a:xfrm>
          <a:prstGeom prst="rect">
            <a:avLst/>
          </a:prstGeom>
        </p:spPr>
        <p:txBody>
          <a:bodyPr vert="horz" lIns="68580" tIns="34290" rIns="68580" bIns="3429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a:lstStyle>
          <a:p>
            <a:pPr marL="0" marR="0" lvl="0" indent="0" algn="l" defTabSz="685800" rtl="0" eaLnBrk="1" fontAlgn="auto" latinLnBrk="0" hangingPunct="1">
              <a:lnSpc>
                <a:spcPct val="100000"/>
              </a:lnSpc>
              <a:spcBef>
                <a:spcPct val="20000"/>
              </a:spcBef>
              <a:spcAft>
                <a:spcPts val="0"/>
              </a:spcAft>
              <a:buClr>
                <a:srgbClr val="31B6FD"/>
              </a:buClr>
              <a:buSzPct val="100000"/>
              <a:buFont typeface="Symbol" pitchFamily="18" charset="2"/>
              <a:buNone/>
              <a:tabLst/>
              <a:defRPr/>
            </a:pPr>
            <a:r>
              <a:rPr kumimoji="1" lang="ja-JP" altLang="en-US" sz="2100" b="0"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　</a:t>
            </a:r>
            <a:r>
              <a:rPr kumimoji="1" lang="ja-JP" altLang="en-US" sz="2000" b="0" i="0" u="none" strike="noStrike" kern="1200" cap="none" spc="0" normalizeH="0" baseline="0" noProof="0" dirty="0">
                <a:ln>
                  <a:noFill/>
                </a:ln>
                <a:solidFill>
                  <a:srgbClr val="FF0000"/>
                </a:solidFill>
                <a:effectLst/>
                <a:uLnTx/>
                <a:uFillTx/>
                <a:latin typeface="UD デジタル 教科書体 N-B" panose="02020700000000000000" pitchFamily="17" charset="-128"/>
                <a:ea typeface="UD デジタル 教科書体 N-B" panose="02020700000000000000" pitchFamily="17" charset="-128"/>
                <a:cs typeface="+mn-cs"/>
              </a:rPr>
              <a:t>　</a:t>
            </a:r>
            <a:r>
              <a:rPr lang="en-US" altLang="ja-JP" sz="2000" dirty="0">
                <a:solidFill>
                  <a:schemeClr val="tx2">
                    <a:lumMod val="75000"/>
                  </a:schemeClr>
                </a:solidFill>
                <a:latin typeface="UD デジタル 教科書体 N-B" panose="02020700000000000000" pitchFamily="17" charset="-128"/>
                <a:ea typeface="UD デジタル 教科書体 N-B" panose="02020700000000000000" pitchFamily="17" charset="-128"/>
              </a:rPr>
              <a:t>1960</a:t>
            </a:r>
            <a:r>
              <a:rPr lang="ja-JP" altLang="en-US" sz="2000" dirty="0">
                <a:solidFill>
                  <a:schemeClr val="tx2">
                    <a:lumMod val="75000"/>
                  </a:schemeClr>
                </a:solidFill>
                <a:latin typeface="UD デジタル 教科書体 N-B" panose="02020700000000000000" pitchFamily="17" charset="-128"/>
                <a:ea typeface="UD デジタル 教科書体 N-B" panose="02020700000000000000" pitchFamily="17" charset="-128"/>
              </a:rPr>
              <a:t>年代終わりから</a:t>
            </a:r>
            <a:r>
              <a:rPr lang="en-US" altLang="ja-JP" sz="2000" dirty="0">
                <a:solidFill>
                  <a:schemeClr val="tx2">
                    <a:lumMod val="75000"/>
                  </a:schemeClr>
                </a:solidFill>
                <a:latin typeface="UD デジタル 教科書体 N-B" panose="02020700000000000000" pitchFamily="17" charset="-128"/>
                <a:ea typeface="UD デジタル 教科書体 N-B" panose="02020700000000000000" pitchFamily="17" charset="-128"/>
              </a:rPr>
              <a:t>1970</a:t>
            </a:r>
            <a:r>
              <a:rPr lang="ja-JP" altLang="en-US" sz="2000" dirty="0">
                <a:solidFill>
                  <a:schemeClr val="tx2">
                    <a:lumMod val="75000"/>
                  </a:schemeClr>
                </a:solidFill>
                <a:latin typeface="UD デジタル 教科書体 N-B" panose="02020700000000000000" pitchFamily="17" charset="-128"/>
                <a:ea typeface="UD デジタル 教科書体 N-B" panose="02020700000000000000" pitchFamily="17" charset="-128"/>
              </a:rPr>
              <a:t>年代</a:t>
            </a:r>
            <a:endParaRPr lang="en-US" altLang="ja-JP" sz="2000" dirty="0">
              <a:solidFill>
                <a:schemeClr val="tx2">
                  <a:lumMod val="75000"/>
                </a:schemeClr>
              </a:solidFill>
              <a:latin typeface="UD デジタル 教科書体 N-B" panose="02020700000000000000" pitchFamily="17" charset="-128"/>
              <a:ea typeface="UD デジタル 教科書体 N-B" panose="02020700000000000000" pitchFamily="17" charset="-128"/>
            </a:endParaRPr>
          </a:p>
          <a:p>
            <a:pPr marL="0" marR="0" lvl="0" indent="0" algn="l" defTabSz="685800" rtl="0" eaLnBrk="1" fontAlgn="auto" latinLnBrk="0" hangingPunct="1">
              <a:lnSpc>
                <a:spcPct val="100000"/>
              </a:lnSpc>
              <a:spcBef>
                <a:spcPct val="20000"/>
              </a:spcBef>
              <a:spcAft>
                <a:spcPts val="0"/>
              </a:spcAft>
              <a:buClr>
                <a:srgbClr val="31B6FD"/>
              </a:buClr>
              <a:buSzPct val="100000"/>
              <a:buFont typeface="Symbol" pitchFamily="18" charset="2"/>
              <a:buNone/>
              <a:tabLst/>
              <a:defRPr/>
            </a:pPr>
            <a:r>
              <a:rPr kumimoji="1" lang="ja-JP" altLang="en-US" sz="2000" b="0" i="0" u="none" strike="noStrike" kern="1200" cap="none" spc="0" normalizeH="0" baseline="0" noProof="0" dirty="0">
                <a:ln>
                  <a:noFill/>
                </a:ln>
                <a:solidFill>
                  <a:schemeClr val="tx2">
                    <a:lumMod val="75000"/>
                  </a:schemeClr>
                </a:solidFill>
                <a:effectLst/>
                <a:uLnTx/>
                <a:uFillTx/>
                <a:latin typeface="UD デジタル 教科書体 N-B" panose="02020700000000000000" pitchFamily="17" charset="-128"/>
                <a:ea typeface="UD デジタル 教科書体 N-B" panose="02020700000000000000" pitchFamily="17" charset="-128"/>
                <a:cs typeface="+mn-cs"/>
              </a:rPr>
              <a:t>　　　　障害者の自立生活運動</a:t>
            </a:r>
            <a:endParaRPr kumimoji="1" lang="en-US" altLang="ja-JP" sz="2000" b="0" i="0" u="none" strike="noStrike" kern="1200" cap="none" spc="0" normalizeH="0" baseline="0" noProof="0" dirty="0">
              <a:ln>
                <a:noFill/>
              </a:ln>
              <a:solidFill>
                <a:schemeClr val="tx2">
                  <a:lumMod val="75000"/>
                </a:schemeClr>
              </a:solidFill>
              <a:effectLst/>
              <a:uLnTx/>
              <a:uFillTx/>
              <a:latin typeface="UD デジタル 教科書体 N-B" panose="02020700000000000000" pitchFamily="17" charset="-128"/>
              <a:ea typeface="UD デジタル 教科書体 N-B" panose="02020700000000000000" pitchFamily="17" charset="-128"/>
              <a:cs typeface="+mn-cs"/>
            </a:endParaRPr>
          </a:p>
        </p:txBody>
      </p:sp>
      <p:sp>
        <p:nvSpPr>
          <p:cNvPr id="14" name="スライド番号プレースホルダー 2"/>
          <p:cNvSpPr txBox="1">
            <a:spLocks/>
          </p:cNvSpPr>
          <p:nvPr/>
        </p:nvSpPr>
        <p:spPr>
          <a:xfrm>
            <a:off x="8270684" y="6142709"/>
            <a:ext cx="729808" cy="386288"/>
          </a:xfrm>
          <a:prstGeom prst="rect">
            <a:avLst/>
          </a:prstGeom>
        </p:spPr>
        <p:txBody>
          <a:bodyPr vert="horz" lIns="91440" tIns="45720" rIns="91440" bIns="45720" rtlCol="0" anchor="ctr"/>
          <a:lstStyle>
            <a:defPPr>
              <a:defRPr lang="ja-JP"/>
            </a:defPPr>
            <a:lvl1pPr marL="0" algn="ctr" defTabSz="914400" rtl="0" eaLnBrk="1" latinLnBrk="0" hangingPunct="1">
              <a:defRPr kumimoji="1" sz="1000" kern="1200">
                <a:solidFill>
                  <a:schemeClr val="tx2"/>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3200" b="1" dirty="0">
                <a:solidFill>
                  <a:srgbClr val="0070C0"/>
                </a:solidFill>
                <a:latin typeface="Arial"/>
                <a:ea typeface="ＭＳ Ｐゴシック" panose="020B0600070205080204" pitchFamily="50" charset="-128"/>
              </a:rPr>
              <a:t>4</a:t>
            </a:r>
            <a:endParaRPr kumimoji="1" lang="ja-JP" altLang="en-US" sz="3200" b="1" i="0" u="none" strike="noStrike" kern="1200" cap="none" spc="0" normalizeH="0" baseline="0" noProof="0" dirty="0">
              <a:ln>
                <a:noFill/>
              </a:ln>
              <a:solidFill>
                <a:srgbClr val="0070C0"/>
              </a:solidFill>
              <a:effectLst/>
              <a:uLnTx/>
              <a:uFillTx/>
              <a:latin typeface="Arial"/>
              <a:ea typeface="ＭＳ Ｐゴシック" panose="020B0600070205080204" pitchFamily="50" charset="-128"/>
              <a:cs typeface="+mn-cs"/>
            </a:endParaRPr>
          </a:p>
        </p:txBody>
      </p:sp>
    </p:spTree>
    <p:extLst>
      <p:ext uri="{BB962C8B-B14F-4D97-AF65-F5344CB8AC3E}">
        <p14:creationId xmlns:p14="http://schemas.microsoft.com/office/powerpoint/2010/main" val="3118661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689F3A-2AFE-79CE-FB21-22515EE2ECAC}"/>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C75012ED-D8E9-EF9E-8302-255C4B335600}"/>
              </a:ext>
            </a:extLst>
          </p:cNvPr>
          <p:cNvSpPr>
            <a:spLocks noGrp="1"/>
          </p:cNvSpPr>
          <p:nvPr>
            <p:ph idx="1"/>
          </p:nvPr>
        </p:nvSpPr>
        <p:spPr>
          <a:xfrm>
            <a:off x="827584" y="1937360"/>
            <a:ext cx="7948365" cy="4237036"/>
          </a:xfrm>
        </p:spPr>
        <p:txBody>
          <a:bodyPr>
            <a:noAutofit/>
          </a:bodyPr>
          <a:lstStyle/>
          <a:p>
            <a:pPr marL="0" indent="0">
              <a:buNone/>
            </a:pPr>
            <a:r>
              <a:rPr lang="ja-JP" altLang="ja-JP" dirty="0">
                <a:latin typeface="UD デジタル 教科書体 N-B" panose="02020700000000000000" pitchFamily="17" charset="-128"/>
                <a:ea typeface="UD デジタル 教科書体 N-B" panose="02020700000000000000" pitchFamily="17" charset="-128"/>
              </a:rPr>
              <a:t>「人に迷惑をかけてまで、生理があったり、出産をしたりするのはどうかと 思う。いっそ子宮を取ってしまったらどうか。私自身、子宮をとってしまって良かったと思っている。ただ、子宮摘出手術は法的に認められていないので、莫大なお金がかかる。そのため手術を受けられずに困っている友人もいる。子宮摘出手術を法的に認めるべきではないか。」と発言、それに対し反論が続出した。（第</a:t>
            </a:r>
            <a:r>
              <a:rPr lang="en-US" altLang="ja-JP" dirty="0">
                <a:latin typeface="UD デジタル 教科書体 N-B" panose="02020700000000000000" pitchFamily="17" charset="-128"/>
                <a:ea typeface="UD デジタル 教科書体 N-B" panose="02020700000000000000" pitchFamily="17" charset="-128"/>
              </a:rPr>
              <a:t> 4 </a:t>
            </a:r>
            <a:r>
              <a:rPr lang="ja-JP" altLang="ja-JP" dirty="0">
                <a:latin typeface="UD デジタル 教科書体 N-B" panose="02020700000000000000" pitchFamily="17" charset="-128"/>
                <a:ea typeface="UD デジタル 教科書体 N-B" panose="02020700000000000000" pitchFamily="17" charset="-128"/>
              </a:rPr>
              <a:t>回車いす市民全国集会報告書［</a:t>
            </a:r>
            <a:r>
              <a:rPr lang="en-US" altLang="ja-JP" dirty="0">
                <a:latin typeface="UD デジタル 教科書体 N-B" panose="02020700000000000000" pitchFamily="17" charset="-128"/>
                <a:ea typeface="UD デジタル 教科書体 N-B" panose="02020700000000000000" pitchFamily="17" charset="-128"/>
              </a:rPr>
              <a:t>1981:47</a:t>
            </a:r>
            <a:r>
              <a:rPr lang="ja-JP" altLang="ja-JP" dirty="0">
                <a:latin typeface="UD デジタル 教科書体 N-B" panose="02020700000000000000" pitchFamily="17" charset="-128"/>
                <a:ea typeface="UD デジタル 教科書体 N-B" panose="02020700000000000000" pitchFamily="17" charset="-128"/>
              </a:rPr>
              <a:t>］）</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ja-JP" dirty="0">
                <a:latin typeface="UD デジタル 教科書体 N-B" panose="02020700000000000000" pitchFamily="17" charset="-128"/>
                <a:ea typeface="UD デジタル 教科書体 N-B" panose="02020700000000000000" pitchFamily="17" charset="-128"/>
              </a:rPr>
              <a:t>「全国大会では、重度の脳性マヒの人が、子供を産んだ映画があってね。みんなは、〈あの障害で、よう 産んだなあ〉と、ほめちぎるのよね。自分で子供を育てられない人がほめられて、私みたいに卵巣を取ってしまった者は批難されるの、どうしてもおかしいわ。納得できない。」（森野［</a:t>
            </a:r>
            <a:r>
              <a:rPr lang="en-US" altLang="ja-JP" dirty="0">
                <a:latin typeface="UD デジタル 教科書体 N-B" panose="02020700000000000000" pitchFamily="17" charset="-128"/>
                <a:ea typeface="UD デジタル 教科書体 N-B" panose="02020700000000000000" pitchFamily="17" charset="-128"/>
              </a:rPr>
              <a:t>1979</a:t>
            </a:r>
            <a:r>
              <a:rPr lang="ja-JP" altLang="ja-JP" dirty="0">
                <a:latin typeface="UD デジタル 教科書体 N-B" panose="02020700000000000000" pitchFamily="17" charset="-128"/>
                <a:ea typeface="UD デジタル 教科書体 N-B" panose="02020700000000000000" pitchFamily="17" charset="-128"/>
              </a:rPr>
              <a:t>：</a:t>
            </a:r>
            <a:r>
              <a:rPr lang="en-US" altLang="ja-JP" dirty="0">
                <a:latin typeface="UD デジタル 教科書体 N-B" panose="02020700000000000000" pitchFamily="17" charset="-128"/>
                <a:ea typeface="UD デジタル 教科書体 N-B" panose="02020700000000000000" pitchFamily="17" charset="-128"/>
              </a:rPr>
              <a:t>19</a:t>
            </a:r>
            <a:r>
              <a:rPr lang="ja-JP" altLang="ja-JP" dirty="0">
                <a:latin typeface="UD デジタル 教科書体 N-B" panose="02020700000000000000" pitchFamily="17" charset="-128"/>
                <a:ea typeface="UD デジタル 教科書体 N-B" panose="02020700000000000000" pitchFamily="17" charset="-128"/>
              </a:rPr>
              <a:t>］）」</a:t>
            </a:r>
            <a:endParaRPr lang="en-US" altLang="ja-JP" dirty="0">
              <a:latin typeface="UD デジタル 教科書体 N-B" panose="02020700000000000000" pitchFamily="17" charset="-128"/>
              <a:ea typeface="UD デジタル 教科書体 N-B" panose="02020700000000000000" pitchFamily="17" charset="-128"/>
            </a:endParaRPr>
          </a:p>
          <a:p>
            <a:pPr marL="0" marR="0" lvl="0" indent="0" algn="l" defTabSz="685800" rtl="0" eaLnBrk="1" fontAlgn="auto" latinLnBrk="0" hangingPunct="1">
              <a:lnSpc>
                <a:spcPct val="100000"/>
              </a:lnSpc>
              <a:spcBef>
                <a:spcPct val="20000"/>
              </a:spcBef>
              <a:spcAft>
                <a:spcPts val="0"/>
              </a:spcAft>
              <a:buClr>
                <a:srgbClr val="31B6FD"/>
              </a:buClr>
              <a:buSzPct val="100000"/>
              <a:buFont typeface="Symbol" pitchFamily="18" charset="2"/>
              <a:buNone/>
              <a:tabLst/>
              <a:defRPr/>
            </a:pPr>
            <a:r>
              <a:rPr kumimoji="1" lang="en-US" altLang="ja-JP" sz="1100" b="0" i="0" u="none" strike="noStrike" kern="1200" cap="none" spc="0" normalizeH="0" baseline="0" noProof="0" dirty="0">
                <a:ln>
                  <a:noFill/>
                </a:ln>
                <a:solidFill>
                  <a:srgbClr val="073E87"/>
                </a:solidFill>
                <a:effectLst/>
                <a:uLnTx/>
                <a:uFillTx/>
                <a:latin typeface="UD デジタル 教科書体 N-B" panose="02020700000000000000" pitchFamily="17" charset="-128"/>
                <a:ea typeface="UD デジタル 教科書体 N-B" panose="02020700000000000000" pitchFamily="17" charset="-128"/>
                <a:cs typeface="+mn-cs"/>
              </a:rPr>
              <a:t>【</a:t>
            </a:r>
            <a:r>
              <a:rPr kumimoji="1" lang="ja-JP" altLang="en-US" sz="1100" b="0" i="0" u="none" strike="noStrike" kern="1200" cap="none" spc="0" normalizeH="0" baseline="0" noProof="0" dirty="0">
                <a:ln>
                  <a:noFill/>
                </a:ln>
                <a:solidFill>
                  <a:srgbClr val="073E87"/>
                </a:solidFill>
                <a:effectLst/>
                <a:uLnTx/>
                <a:uFillTx/>
                <a:latin typeface="UD デジタル 教科書体 N-B" panose="02020700000000000000" pitchFamily="17" charset="-128"/>
                <a:ea typeface="UD デジタル 教科書体 N-B" panose="02020700000000000000" pitchFamily="17" charset="-128"/>
                <a:cs typeface="+mn-cs"/>
              </a:rPr>
              <a:t>引用文献</a:t>
            </a:r>
            <a:r>
              <a:rPr kumimoji="1" lang="en-US" altLang="ja-JP" sz="1100" b="0" i="0" u="none" strike="noStrike" kern="1200" cap="none" spc="0" normalizeH="0" baseline="0" noProof="0" dirty="0">
                <a:ln>
                  <a:noFill/>
                </a:ln>
                <a:solidFill>
                  <a:srgbClr val="073E87"/>
                </a:solidFill>
                <a:effectLst/>
                <a:uLnTx/>
                <a:uFillTx/>
                <a:latin typeface="UD デジタル 教科書体 N-B" panose="02020700000000000000" pitchFamily="17" charset="-128"/>
                <a:ea typeface="UD デジタル 教科書体 N-B" panose="02020700000000000000" pitchFamily="17" charset="-128"/>
                <a:cs typeface="+mn-cs"/>
              </a:rPr>
              <a:t>】</a:t>
            </a:r>
            <a:endParaRPr kumimoji="1" lang="en-US" altLang="zh-CN" sz="1100" b="0" i="0" u="none" strike="noStrike" kern="1200" cap="none" spc="0" normalizeH="0" baseline="0" noProof="0" dirty="0">
              <a:ln>
                <a:noFill/>
              </a:ln>
              <a:solidFill>
                <a:srgbClr val="073E87"/>
              </a:solidFill>
              <a:effectLst/>
              <a:uLnTx/>
              <a:uFillTx/>
              <a:latin typeface="UD デジタル 教科書体 N-B" panose="02020700000000000000" pitchFamily="17" charset="-128"/>
              <a:ea typeface="UD デジタル 教科書体 N-B" panose="02020700000000000000" pitchFamily="17" charset="-128"/>
              <a:cs typeface="+mn-cs"/>
            </a:endParaRPr>
          </a:p>
          <a:p>
            <a:pPr marL="0" marR="0" lvl="0" indent="0" algn="l" defTabSz="685800" rtl="0" eaLnBrk="1" fontAlgn="auto" latinLnBrk="0" hangingPunct="1">
              <a:lnSpc>
                <a:spcPct val="100000"/>
              </a:lnSpc>
              <a:spcBef>
                <a:spcPct val="20000"/>
              </a:spcBef>
              <a:spcAft>
                <a:spcPts val="0"/>
              </a:spcAft>
              <a:buClr>
                <a:srgbClr val="31B6FD"/>
              </a:buClr>
              <a:buSzPct val="100000"/>
              <a:buFont typeface="Symbol" pitchFamily="18" charset="2"/>
              <a:buNone/>
              <a:tabLst/>
              <a:defRPr/>
            </a:pPr>
            <a:r>
              <a:rPr kumimoji="1" lang="en-US" altLang="zh-CN" sz="1100" b="0" i="0" u="none" strike="noStrike" kern="1200" cap="none" spc="0" normalizeH="0" baseline="0" noProof="0" dirty="0">
                <a:ln>
                  <a:noFill/>
                </a:ln>
                <a:solidFill>
                  <a:srgbClr val="073E87"/>
                </a:solidFill>
                <a:effectLst/>
                <a:uLnTx/>
                <a:uFillTx/>
                <a:latin typeface="UD デジタル 教科書体 N-B" panose="02020700000000000000" pitchFamily="17" charset="-128"/>
                <a:ea typeface="UD デジタル 教科書体 N-B" panose="02020700000000000000" pitchFamily="17" charset="-128"/>
                <a:cs typeface="+mn-cs"/>
              </a:rPr>
              <a:t>2019 </a:t>
            </a:r>
            <a:r>
              <a:rPr kumimoji="1" lang="zh-CN" altLang="en-US" sz="1100" b="0" i="0" u="none" strike="noStrike" kern="1200" cap="none" spc="0" normalizeH="0" baseline="0" noProof="0" dirty="0">
                <a:ln>
                  <a:noFill/>
                </a:ln>
                <a:solidFill>
                  <a:srgbClr val="073E87"/>
                </a:solidFill>
                <a:effectLst/>
                <a:uLnTx/>
                <a:uFillTx/>
                <a:latin typeface="UD デジタル 教科書体 N-B" panose="02020700000000000000" pitchFamily="17" charset="-128"/>
                <a:ea typeface="UD デジタル 教科書体 N-B" panose="02020700000000000000" pitchFamily="17" charset="-128"/>
                <a:cs typeface="+mn-cs"/>
              </a:rPr>
              <a:t>年度日本女性学会大会</a:t>
            </a:r>
            <a:endParaRPr kumimoji="1" lang="en-US" altLang="zh-CN" sz="1100" b="0" i="0" u="none" strike="noStrike" kern="1200" cap="none" spc="0" normalizeH="0" baseline="0" noProof="0" dirty="0">
              <a:ln>
                <a:noFill/>
              </a:ln>
              <a:solidFill>
                <a:srgbClr val="073E87"/>
              </a:solidFill>
              <a:effectLst/>
              <a:uLnTx/>
              <a:uFillTx/>
              <a:latin typeface="UD デジタル 教科書体 N-B" panose="02020700000000000000" pitchFamily="17" charset="-128"/>
              <a:ea typeface="UD デジタル 教科書体 N-B" panose="02020700000000000000" pitchFamily="17" charset="-128"/>
              <a:cs typeface="+mn-cs"/>
            </a:endParaRPr>
          </a:p>
          <a:p>
            <a:pPr marL="0" marR="0" lvl="0" indent="0" algn="l" defTabSz="685800" rtl="0" eaLnBrk="1" fontAlgn="auto" latinLnBrk="0" hangingPunct="1">
              <a:lnSpc>
                <a:spcPct val="100000"/>
              </a:lnSpc>
              <a:spcBef>
                <a:spcPct val="20000"/>
              </a:spcBef>
              <a:spcAft>
                <a:spcPts val="0"/>
              </a:spcAft>
              <a:buClr>
                <a:srgbClr val="31B6FD"/>
              </a:buClr>
              <a:buSzPct val="100000"/>
              <a:buFont typeface="Symbol" pitchFamily="18" charset="2"/>
              <a:buNone/>
              <a:tabLst/>
              <a:defRPr/>
            </a:pPr>
            <a:r>
              <a:rPr kumimoji="1" lang="en-US" altLang="ja-JP" sz="1100" b="0" i="0" u="none" strike="noStrike" kern="1200" cap="none" spc="0" normalizeH="0" baseline="0" noProof="0" dirty="0">
                <a:ln>
                  <a:noFill/>
                </a:ln>
                <a:solidFill>
                  <a:srgbClr val="073E87"/>
                </a:solidFill>
                <a:effectLst/>
                <a:uLnTx/>
                <a:uFillTx/>
                <a:latin typeface="UD デジタル 教科書体 N-B" panose="02020700000000000000" pitchFamily="17" charset="-128"/>
                <a:ea typeface="UD デジタル 教科書体 N-B" panose="02020700000000000000" pitchFamily="17" charset="-128"/>
                <a:cs typeface="+mn-cs"/>
              </a:rPr>
              <a:t> 2019/6/16 </a:t>
            </a:r>
            <a:r>
              <a:rPr kumimoji="1" lang="ja-JP" altLang="ja-JP" sz="1100" b="0" i="0" u="none" strike="noStrike" kern="1200" cap="none" spc="0" normalizeH="0" baseline="0" noProof="0" dirty="0">
                <a:ln>
                  <a:noFill/>
                </a:ln>
                <a:solidFill>
                  <a:srgbClr val="073E87"/>
                </a:solidFill>
                <a:effectLst/>
                <a:uLnTx/>
                <a:uFillTx/>
                <a:latin typeface="UD デジタル 教科書体 N-B" panose="02020700000000000000" pitchFamily="17" charset="-128"/>
                <a:ea typeface="UD デジタル 教科書体 N-B" panose="02020700000000000000" pitchFamily="17" charset="-128"/>
                <a:cs typeface="+mn-cs"/>
              </a:rPr>
              <a:t>第</a:t>
            </a:r>
            <a:r>
              <a:rPr kumimoji="1" lang="en-US" altLang="ja-JP" sz="1100" b="0" i="0" u="none" strike="noStrike" kern="1200" cap="none" spc="0" normalizeH="0" baseline="0" noProof="0" dirty="0">
                <a:ln>
                  <a:noFill/>
                </a:ln>
                <a:solidFill>
                  <a:srgbClr val="073E87"/>
                </a:solidFill>
                <a:effectLst/>
                <a:uLnTx/>
                <a:uFillTx/>
                <a:latin typeface="UD デジタル 教科書体 N-B" panose="02020700000000000000" pitchFamily="17" charset="-128"/>
                <a:ea typeface="UD デジタル 教科書体 N-B" panose="02020700000000000000" pitchFamily="17" charset="-128"/>
                <a:cs typeface="+mn-cs"/>
              </a:rPr>
              <a:t> 5 </a:t>
            </a:r>
            <a:r>
              <a:rPr kumimoji="1" lang="ja-JP" altLang="ja-JP" sz="1100" b="0" i="0" u="none" strike="noStrike" kern="1200" cap="none" spc="0" normalizeH="0" baseline="0" noProof="0" dirty="0">
                <a:ln>
                  <a:noFill/>
                </a:ln>
                <a:solidFill>
                  <a:srgbClr val="073E87"/>
                </a:solidFill>
                <a:effectLst/>
                <a:uLnTx/>
                <a:uFillTx/>
                <a:latin typeface="UD デジタル 教科書体 N-B" panose="02020700000000000000" pitchFamily="17" charset="-128"/>
                <a:ea typeface="UD デジタル 教科書体 N-B" panose="02020700000000000000" pitchFamily="17" charset="-128"/>
                <a:cs typeface="+mn-cs"/>
              </a:rPr>
              <a:t>分科会 個人研究発表</a:t>
            </a:r>
            <a:endParaRPr kumimoji="1" lang="en-US" altLang="ja-JP" sz="1100" b="0" i="0" u="none" strike="noStrike" kern="1200" cap="none" spc="0" normalizeH="0" baseline="0" noProof="0" dirty="0">
              <a:ln>
                <a:noFill/>
              </a:ln>
              <a:solidFill>
                <a:srgbClr val="073E87"/>
              </a:solidFill>
              <a:effectLst/>
              <a:uLnTx/>
              <a:uFillTx/>
              <a:latin typeface="UD デジタル 教科書体 N-B" panose="02020700000000000000" pitchFamily="17" charset="-128"/>
              <a:ea typeface="UD デジタル 教科書体 N-B" panose="02020700000000000000" pitchFamily="17" charset="-128"/>
              <a:cs typeface="+mn-cs"/>
            </a:endParaRPr>
          </a:p>
          <a:p>
            <a:pPr marL="0" indent="0">
              <a:buNone/>
            </a:pPr>
            <a:endParaRPr lang="en-US" altLang="ja-JP" dirty="0">
              <a:latin typeface="UD デジタル 教科書体 N-B" panose="02020700000000000000" pitchFamily="17" charset="-128"/>
              <a:ea typeface="UD デジタル 教科書体 N-B" panose="02020700000000000000" pitchFamily="17" charset="-128"/>
            </a:endParaRPr>
          </a:p>
        </p:txBody>
      </p:sp>
      <p:sp>
        <p:nvSpPr>
          <p:cNvPr id="6" name="正方形/長方形 5">
            <a:extLst>
              <a:ext uri="{FF2B5EF4-FFF2-40B4-BE49-F238E27FC236}">
                <a16:creationId xmlns:a16="http://schemas.microsoft.com/office/drawing/2014/main" id="{829B5547-9D66-0315-6C5F-3C209BA74639}"/>
              </a:ext>
            </a:extLst>
          </p:cNvPr>
          <p:cNvSpPr/>
          <p:nvPr/>
        </p:nvSpPr>
        <p:spPr>
          <a:xfrm>
            <a:off x="3735625" y="5304861"/>
            <a:ext cx="4248348" cy="1224136"/>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3" name="タイトル 2">
            <a:extLst>
              <a:ext uri="{FF2B5EF4-FFF2-40B4-BE49-F238E27FC236}">
                <a16:creationId xmlns:a16="http://schemas.microsoft.com/office/drawing/2014/main" id="{9A0F5274-A9F6-4510-2B36-F50D4CDC6447}"/>
              </a:ext>
            </a:extLst>
          </p:cNvPr>
          <p:cNvSpPr>
            <a:spLocks noGrp="1"/>
          </p:cNvSpPr>
          <p:nvPr>
            <p:ph type="title"/>
          </p:nvPr>
        </p:nvSpPr>
        <p:spPr>
          <a:xfrm>
            <a:off x="1169621" y="569208"/>
            <a:ext cx="6930771" cy="1203608"/>
          </a:xfrm>
          <a:ln w="57150">
            <a:solidFill>
              <a:srgbClr val="00B0F0"/>
            </a:solidFill>
          </a:ln>
        </p:spPr>
        <p:txBody>
          <a:bodyPr>
            <a:noAutofit/>
          </a:bodyPr>
          <a:lstStyle/>
          <a:p>
            <a:r>
              <a:rPr lang="en-US" altLang="ja-JP" sz="2400" dirty="0">
                <a:solidFill>
                  <a:schemeClr val="tx2">
                    <a:lumMod val="75000"/>
                  </a:schemeClr>
                </a:solidFill>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1979 </a:t>
            </a:r>
            <a:r>
              <a:rPr lang="ja-JP" altLang="ja-JP" sz="2400" dirty="0">
                <a:solidFill>
                  <a:schemeClr val="tx2">
                    <a:lumMod val="75000"/>
                  </a:schemeClr>
                </a:solidFill>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年</a:t>
            </a:r>
            <a:r>
              <a:rPr lang="en-US" altLang="ja-JP" sz="2400" dirty="0">
                <a:solidFill>
                  <a:schemeClr val="tx2">
                    <a:lumMod val="75000"/>
                  </a:schemeClr>
                </a:solidFill>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9 </a:t>
            </a:r>
            <a:r>
              <a:rPr lang="ja-JP" altLang="ja-JP" sz="2400" dirty="0">
                <a:solidFill>
                  <a:schemeClr val="tx2">
                    <a:lumMod val="75000"/>
                  </a:schemeClr>
                </a:solidFill>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月に第</a:t>
            </a:r>
            <a:r>
              <a:rPr lang="en-US" altLang="ja-JP" sz="2400" dirty="0">
                <a:solidFill>
                  <a:schemeClr val="tx2">
                    <a:lumMod val="75000"/>
                  </a:schemeClr>
                </a:solidFill>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 4 </a:t>
            </a:r>
            <a:r>
              <a:rPr lang="ja-JP" altLang="ja-JP" sz="2400" dirty="0">
                <a:solidFill>
                  <a:schemeClr val="tx2">
                    <a:lumMod val="75000"/>
                  </a:schemeClr>
                </a:solidFill>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回車いす市民全国集会</a:t>
            </a:r>
            <a:br>
              <a:rPr lang="en-US" altLang="ja-JP" sz="2400" dirty="0">
                <a:solidFill>
                  <a:schemeClr val="tx2">
                    <a:lumMod val="75000"/>
                  </a:schemeClr>
                </a:solidFill>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br>
            <a:r>
              <a:rPr lang="ja-JP" altLang="en-US" sz="2400" dirty="0">
                <a:solidFill>
                  <a:schemeClr val="tx2">
                    <a:lumMod val="75000"/>
                  </a:schemeClr>
                </a:solidFill>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東京</a:t>
            </a:r>
            <a:r>
              <a:rPr lang="ja-JP" altLang="ja-JP" sz="2400" dirty="0">
                <a:solidFill>
                  <a:schemeClr val="tx2">
                    <a:lumMod val="75000"/>
                  </a:schemeClr>
                </a:solidFill>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「女性障害者」分科</a:t>
            </a:r>
            <a:r>
              <a:rPr lang="ja-JP" altLang="en-US" sz="2400" dirty="0">
                <a:solidFill>
                  <a:schemeClr val="tx2">
                    <a:lumMod val="75000"/>
                  </a:schemeClr>
                </a:solidFill>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会</a:t>
            </a:r>
            <a:endParaRPr lang="ja-JP" altLang="en-US" sz="2400" cap="all" spc="-45" dirty="0">
              <a:solidFill>
                <a:schemeClr val="tx2">
                  <a:lumMod val="75000"/>
                </a:schemeClr>
              </a:solidFill>
              <a:latin typeface="UD デジタル 教科書体 N-B" panose="02020700000000000000" pitchFamily="17" charset="-128"/>
              <a:ea typeface="UD デジタル 教科書体 N-B" panose="02020700000000000000" pitchFamily="17" charset="-128"/>
            </a:endParaRPr>
          </a:p>
        </p:txBody>
      </p:sp>
      <p:sp>
        <p:nvSpPr>
          <p:cNvPr id="5" name="コンテンツ プレースホルダー 2">
            <a:extLst>
              <a:ext uri="{FF2B5EF4-FFF2-40B4-BE49-F238E27FC236}">
                <a16:creationId xmlns:a16="http://schemas.microsoft.com/office/drawing/2014/main" id="{457640B7-113A-98C5-3826-61CFBA314DB0}"/>
              </a:ext>
            </a:extLst>
          </p:cNvPr>
          <p:cNvSpPr txBox="1">
            <a:spLocks/>
          </p:cNvSpPr>
          <p:nvPr/>
        </p:nvSpPr>
        <p:spPr>
          <a:xfrm>
            <a:off x="3762725" y="5009654"/>
            <a:ext cx="4221248" cy="1536875"/>
          </a:xfrm>
          <a:prstGeom prst="rect">
            <a:avLst/>
          </a:prstGeom>
        </p:spPr>
        <p:txBody>
          <a:bodyPr vert="horz" lIns="68580" tIns="34290" rIns="68580" bIns="3429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a:lstStyle>
          <a:p>
            <a:pPr marL="0" marR="0" lvl="0" indent="0" algn="l" defTabSz="685800" rtl="0" eaLnBrk="1" fontAlgn="auto" latinLnBrk="0" hangingPunct="1">
              <a:lnSpc>
                <a:spcPct val="100000"/>
              </a:lnSpc>
              <a:spcBef>
                <a:spcPct val="20000"/>
              </a:spcBef>
              <a:spcAft>
                <a:spcPts val="0"/>
              </a:spcAft>
              <a:buClr>
                <a:srgbClr val="31B6FD"/>
              </a:buClr>
              <a:buSzPct val="100000"/>
              <a:buFont typeface="Symbol" pitchFamily="18" charset="2"/>
              <a:buNone/>
              <a:tabLst/>
              <a:defRPr/>
            </a:pPr>
            <a:endParaRPr lang="en-US" altLang="ja-JP" sz="2100" dirty="0">
              <a:solidFill>
                <a:srgbClr val="FF0000"/>
              </a:solidFill>
              <a:latin typeface="UD デジタル 教科書体 NK-R" panose="02020400000000000000" pitchFamily="18" charset="-128"/>
              <a:ea typeface="UD デジタル 教科書体 NK-R" panose="02020400000000000000" pitchFamily="18" charset="-128"/>
            </a:endParaRPr>
          </a:p>
          <a:p>
            <a:pPr marL="0" marR="0" lvl="0" indent="0" algn="l" defTabSz="685800" rtl="0" eaLnBrk="1" fontAlgn="auto" latinLnBrk="0" hangingPunct="1">
              <a:lnSpc>
                <a:spcPct val="100000"/>
              </a:lnSpc>
              <a:spcBef>
                <a:spcPct val="20000"/>
              </a:spcBef>
              <a:spcAft>
                <a:spcPts val="0"/>
              </a:spcAft>
              <a:buClr>
                <a:srgbClr val="31B6FD"/>
              </a:buClr>
              <a:buSzPct val="100000"/>
              <a:buFont typeface="Symbol" pitchFamily="18" charset="2"/>
              <a:buNone/>
              <a:tabLst/>
              <a:defRPr/>
            </a:pPr>
            <a:r>
              <a:rPr lang="en-US" altLang="ja-JP" sz="2100" dirty="0">
                <a:solidFill>
                  <a:schemeClr val="tx2">
                    <a:lumMod val="75000"/>
                  </a:schemeClr>
                </a:solidFill>
                <a:latin typeface="UD デジタル 教科書体 N-B" panose="02020700000000000000" pitchFamily="17" charset="-128"/>
                <a:ea typeface="UD デジタル 教科書体 N-B" panose="02020700000000000000" pitchFamily="17" charset="-128"/>
              </a:rPr>
              <a:t>1981</a:t>
            </a:r>
            <a:r>
              <a:rPr lang="ja-JP" altLang="en-US" sz="2100" dirty="0">
                <a:solidFill>
                  <a:schemeClr val="tx2">
                    <a:lumMod val="75000"/>
                  </a:schemeClr>
                </a:solidFill>
                <a:latin typeface="UD デジタル 教科書体 N-B" panose="02020700000000000000" pitchFamily="17" charset="-128"/>
                <a:ea typeface="UD デジタル 教科書体 N-B" panose="02020700000000000000" pitchFamily="17" charset="-128"/>
              </a:rPr>
              <a:t>年国連障害者年</a:t>
            </a:r>
            <a:endParaRPr lang="en-US" altLang="ja-JP" sz="2100" dirty="0">
              <a:solidFill>
                <a:schemeClr val="tx2">
                  <a:lumMod val="75000"/>
                </a:schemeClr>
              </a:solidFill>
              <a:latin typeface="UD デジタル 教科書体 N-B" panose="02020700000000000000" pitchFamily="17" charset="-128"/>
              <a:ea typeface="UD デジタル 教科書体 N-B" panose="02020700000000000000" pitchFamily="17" charset="-128"/>
            </a:endParaRPr>
          </a:p>
          <a:p>
            <a:pPr marL="0" lvl="0" indent="0" defTabSz="685800">
              <a:buClr>
                <a:srgbClr val="31B6FD"/>
              </a:buClr>
              <a:buNone/>
              <a:defRPr/>
            </a:pPr>
            <a:r>
              <a:rPr lang="en-US" altLang="ja-JP" sz="1800" dirty="0">
                <a:solidFill>
                  <a:schemeClr val="tx2">
                    <a:lumMod val="75000"/>
                  </a:schemeClr>
                </a:solidFill>
                <a:latin typeface="UD デジタル 教科書体 N-B" panose="02020700000000000000" pitchFamily="17" charset="-128"/>
                <a:ea typeface="UD デジタル 教科書体 N-B" panose="02020700000000000000" pitchFamily="17" charset="-128"/>
              </a:rPr>
              <a:t>1980 </a:t>
            </a:r>
            <a:r>
              <a:rPr lang="ja-JP" altLang="ja-JP" sz="1800" dirty="0">
                <a:solidFill>
                  <a:schemeClr val="tx2">
                    <a:lumMod val="75000"/>
                  </a:schemeClr>
                </a:solidFill>
                <a:latin typeface="UD デジタル 教科書体 N-B" panose="02020700000000000000" pitchFamily="17" charset="-128"/>
                <a:ea typeface="UD デジタル 教科書体 N-B" panose="02020700000000000000" pitchFamily="17" charset="-128"/>
              </a:rPr>
              <a:t>年に、富士見産婦人科病院事件</a:t>
            </a:r>
            <a:r>
              <a:rPr lang="en-US" altLang="ja-JP" sz="1800" dirty="0">
                <a:solidFill>
                  <a:schemeClr val="tx2">
                    <a:lumMod val="75000"/>
                  </a:schemeClr>
                </a:solidFill>
                <a:latin typeface="UD デジタル 教科書体 N-B" panose="02020700000000000000" pitchFamily="17" charset="-128"/>
                <a:ea typeface="UD デジタル 教科書体 N-B" panose="02020700000000000000" pitchFamily="17" charset="-128"/>
              </a:rPr>
              <a:t>1982 </a:t>
            </a:r>
            <a:r>
              <a:rPr lang="ja-JP" altLang="ja-JP" sz="1800" dirty="0">
                <a:solidFill>
                  <a:schemeClr val="tx2">
                    <a:lumMod val="75000"/>
                  </a:schemeClr>
                </a:solidFill>
                <a:latin typeface="UD デジタル 教科書体 N-B" panose="02020700000000000000" pitchFamily="17" charset="-128"/>
                <a:ea typeface="UD デジタル 教科書体 N-B" panose="02020700000000000000" pitchFamily="17" charset="-128"/>
              </a:rPr>
              <a:t>年には優生保護法</a:t>
            </a:r>
            <a:r>
              <a:rPr lang="ja-JP" altLang="en-US" sz="1800" dirty="0">
                <a:solidFill>
                  <a:schemeClr val="tx2">
                    <a:lumMod val="75000"/>
                  </a:schemeClr>
                </a:solidFill>
                <a:latin typeface="UD デジタル 教科書体 N-B" panose="02020700000000000000" pitchFamily="17" charset="-128"/>
                <a:ea typeface="UD デジタル 教科書体 N-B" panose="02020700000000000000" pitchFamily="17" charset="-128"/>
              </a:rPr>
              <a:t>改悪阻止運動</a:t>
            </a:r>
            <a:r>
              <a:rPr kumimoji="1" lang="ja-JP" altLang="en-US" sz="1800" b="0" i="0" u="none" strike="noStrike" kern="1200" cap="none" spc="0" normalizeH="0" baseline="0" noProof="0" dirty="0">
                <a:ln>
                  <a:noFill/>
                </a:ln>
                <a:solidFill>
                  <a:schemeClr val="tx2">
                    <a:lumMod val="75000"/>
                  </a:schemeClr>
                </a:solidFill>
                <a:effectLst/>
                <a:uLnTx/>
                <a:uFillTx/>
                <a:latin typeface="UD デジタル 教科書体 N-B" panose="02020700000000000000" pitchFamily="17" charset="-128"/>
                <a:ea typeface="UD デジタル 教科書体 N-B" panose="02020700000000000000" pitchFamily="17" charset="-128"/>
              </a:rPr>
              <a:t>動</a:t>
            </a:r>
            <a:endParaRPr kumimoji="1" lang="en-US" altLang="ja-JP" sz="1800" b="0" i="0" u="none" strike="noStrike" kern="1200" cap="none" spc="0" normalizeH="0" baseline="0" noProof="0" dirty="0">
              <a:ln>
                <a:noFill/>
              </a:ln>
              <a:solidFill>
                <a:schemeClr val="tx2">
                  <a:lumMod val="75000"/>
                </a:schemeClr>
              </a:solidFill>
              <a:effectLst/>
              <a:uLnTx/>
              <a:uFillTx/>
              <a:latin typeface="UD デジタル 教科書体 N-B" panose="02020700000000000000" pitchFamily="17" charset="-128"/>
              <a:ea typeface="UD デジタル 教科書体 N-B" panose="02020700000000000000" pitchFamily="17" charset="-128"/>
            </a:endParaRPr>
          </a:p>
        </p:txBody>
      </p:sp>
      <p:sp>
        <p:nvSpPr>
          <p:cNvPr id="14" name="スライド番号プレースホルダー 2">
            <a:extLst>
              <a:ext uri="{FF2B5EF4-FFF2-40B4-BE49-F238E27FC236}">
                <a16:creationId xmlns:a16="http://schemas.microsoft.com/office/drawing/2014/main" id="{9D70D2B9-3D18-07CE-3FA3-4EA3042EFB18}"/>
              </a:ext>
            </a:extLst>
          </p:cNvPr>
          <p:cNvSpPr txBox="1">
            <a:spLocks/>
          </p:cNvSpPr>
          <p:nvPr/>
        </p:nvSpPr>
        <p:spPr>
          <a:xfrm>
            <a:off x="8270684" y="6142709"/>
            <a:ext cx="729808" cy="386288"/>
          </a:xfrm>
          <a:prstGeom prst="rect">
            <a:avLst/>
          </a:prstGeom>
        </p:spPr>
        <p:txBody>
          <a:bodyPr vert="horz" lIns="91440" tIns="45720" rIns="91440" bIns="45720" rtlCol="0" anchor="ctr"/>
          <a:lstStyle>
            <a:defPPr>
              <a:defRPr lang="ja-JP"/>
            </a:defPPr>
            <a:lvl1pPr marL="0" algn="ctr" defTabSz="914400" rtl="0" eaLnBrk="1" latinLnBrk="0" hangingPunct="1">
              <a:defRPr kumimoji="1" sz="1000" kern="1200">
                <a:solidFill>
                  <a:schemeClr val="tx2"/>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3200" b="1" dirty="0">
                <a:solidFill>
                  <a:srgbClr val="0070C0"/>
                </a:solidFill>
                <a:latin typeface="Arial"/>
                <a:ea typeface="ＭＳ Ｐゴシック" panose="020B0600070205080204" pitchFamily="50" charset="-128"/>
              </a:rPr>
              <a:t>5</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3200" b="1" i="0" u="none" strike="noStrike" kern="1200" cap="none" spc="0" normalizeH="0" baseline="0" noProof="0" dirty="0">
              <a:ln>
                <a:noFill/>
              </a:ln>
              <a:solidFill>
                <a:srgbClr val="0070C0"/>
              </a:solidFill>
              <a:effectLst/>
              <a:uLnTx/>
              <a:uFillTx/>
              <a:latin typeface="Arial"/>
              <a:ea typeface="ＭＳ Ｐゴシック" panose="020B0600070205080204" pitchFamily="50" charset="-128"/>
              <a:cs typeface="+mn-cs"/>
            </a:endParaRPr>
          </a:p>
        </p:txBody>
      </p:sp>
    </p:spTree>
    <p:extLst>
      <p:ext uri="{BB962C8B-B14F-4D97-AF65-F5344CB8AC3E}">
        <p14:creationId xmlns:p14="http://schemas.microsoft.com/office/powerpoint/2010/main" val="3623612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p:cNvSpPr txBox="1">
            <a:spLocks/>
          </p:cNvSpPr>
          <p:nvPr/>
        </p:nvSpPr>
        <p:spPr>
          <a:xfrm>
            <a:off x="791580" y="1032980"/>
            <a:ext cx="7632848" cy="5661248"/>
          </a:xfrm>
          <a:prstGeom prst="rect">
            <a:avLst/>
          </a:prstGeom>
        </p:spPr>
        <p:txBody>
          <a:bodyPr vert="horz" lIns="68580" tIns="34290" rIns="68580" bIns="34290" rtlCol="0">
            <a:noAutofit/>
          </a:bodyPr>
          <a:lstStyle>
            <a:lvl1pPr marL="0" indent="0" algn="l" defTabSz="914400" rtl="0" eaLnBrk="1" latinLnBrk="0" hangingPunct="1">
              <a:spcBef>
                <a:spcPct val="20000"/>
              </a:spcBef>
              <a:spcAft>
                <a:spcPts val="600"/>
              </a:spcAft>
              <a:buFont typeface="Arial" pitchFamily="34" charset="0"/>
              <a:buNone/>
              <a:defRPr kumimoji="1"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kumimoji="1"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kumimoji="1"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kumimoji="1"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kumimoji="1"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kumimoji="1" sz="16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ct val="20000"/>
              </a:spcBef>
              <a:spcAft>
                <a:spcPts val="600"/>
              </a:spcAft>
              <a:buClrTx/>
              <a:buSzTx/>
              <a:buFont typeface="Arial" pitchFamily="34" charset="0"/>
              <a:buNone/>
              <a:tabLst/>
              <a:defRPr/>
            </a:pPr>
            <a:r>
              <a:rPr kumimoji="1" lang="en-US" altLang="ja-JP" sz="1600" b="1" i="0" u="none" strike="noStrike" kern="100" cap="none" spc="0" normalizeH="0" baseline="0" noProof="0" dirty="0">
                <a:ln>
                  <a:noFill/>
                </a:ln>
                <a:solidFill>
                  <a:srgbClr val="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1996</a:t>
            </a:r>
            <a:r>
              <a:rPr kumimoji="1" lang="ja-JP" altLang="ja-JP" sz="1600" b="1" i="0" u="none" strike="noStrike" kern="100" cap="none" spc="0" normalizeH="0" baseline="0" noProof="0" dirty="0">
                <a:ln>
                  <a:noFill/>
                </a:ln>
                <a:solidFill>
                  <a:srgbClr val="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年</a:t>
            </a:r>
            <a:r>
              <a:rPr kumimoji="1" lang="ja-JP" altLang="en-US" sz="1600" b="1" i="0" u="none" strike="noStrike" kern="100" cap="none" spc="0" normalizeH="0" baseline="0" noProof="0" dirty="0">
                <a:ln>
                  <a:noFill/>
                </a:ln>
                <a:solidFill>
                  <a:srgbClr val="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６</a:t>
            </a:r>
            <a:r>
              <a:rPr kumimoji="1" lang="ja-JP" altLang="ja-JP" sz="1600" b="1" i="0" u="none" strike="noStrike" kern="100" cap="none" spc="0" normalizeH="0" baseline="0" noProof="0" dirty="0">
                <a:ln>
                  <a:noFill/>
                </a:ln>
                <a:solidFill>
                  <a:srgbClr val="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月</a:t>
            </a:r>
            <a:r>
              <a:rPr kumimoji="1" lang="en-US" altLang="ja-JP" sz="1600" b="1" i="0" u="none" strike="noStrike" kern="100" cap="none" spc="0" normalizeH="0" baseline="0" noProof="0" dirty="0">
                <a:ln>
                  <a:noFill/>
                </a:ln>
                <a:solidFill>
                  <a:srgbClr val="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18</a:t>
            </a:r>
            <a:r>
              <a:rPr kumimoji="1" lang="ja-JP" altLang="ja-JP" sz="1600" b="1" i="0" u="none" strike="noStrike" kern="100" cap="none" spc="0" normalizeH="0" baseline="0" noProof="0" dirty="0">
                <a:ln>
                  <a:noFill/>
                </a:ln>
                <a:solidFill>
                  <a:srgbClr val="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日</a:t>
            </a:r>
            <a:r>
              <a:rPr kumimoji="1" lang="ja-JP" altLang="ja-JP" sz="2800" b="0" i="0" u="none" strike="noStrike" kern="100" cap="none" spc="0" normalizeH="0" baseline="0" noProof="0" dirty="0">
                <a:ln>
                  <a:noFill/>
                </a:ln>
                <a:solidFill>
                  <a:srgbClr val="000000"/>
                </a:solidFill>
                <a:effectLst/>
                <a:uLnTx/>
                <a:uFillTx/>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「母体保護法」</a:t>
            </a:r>
            <a:r>
              <a:rPr kumimoji="1" lang="ja-JP" altLang="ja-JP" sz="1600" b="1" i="0" u="none" strike="noStrike" kern="100" cap="none" spc="0" normalizeH="0" baseline="0" noProof="0" dirty="0">
                <a:ln>
                  <a:noFill/>
                </a:ln>
                <a:solidFill>
                  <a:srgbClr val="000000"/>
                </a:solidFill>
                <a:effectLst/>
                <a:uLnTx/>
                <a:uFillTx/>
                <a:latin typeface="游明朝" panose="02020400000000000000" pitchFamily="18" charset="-128"/>
                <a:ea typeface="ＭＳ Ｐゴシック" panose="020B0600070205080204" pitchFamily="50" charset="-128"/>
                <a:cs typeface="Times New Roman" panose="02020603050405020304" pitchFamily="18" charset="0"/>
              </a:rPr>
              <a:t>成立、</a:t>
            </a:r>
            <a:r>
              <a:rPr kumimoji="1" lang="en-US" altLang="ja-JP" sz="1600" b="1" i="0" u="none" strike="noStrike" kern="100" cap="none" spc="0" normalizeH="0" baseline="0" noProof="0" dirty="0">
                <a:ln>
                  <a:noFill/>
                </a:ln>
                <a:solidFill>
                  <a:srgbClr val="000000"/>
                </a:solidFill>
                <a:effectLst/>
                <a:uLnTx/>
                <a:uFillTx/>
                <a:latin typeface="游明朝" panose="02020400000000000000" pitchFamily="18" charset="-128"/>
                <a:ea typeface="ＭＳ Ｐゴシック" panose="020B0600070205080204" pitchFamily="50" charset="-128"/>
                <a:cs typeface="Times New Roman" panose="02020603050405020304" pitchFamily="18" charset="0"/>
              </a:rPr>
              <a:t>6</a:t>
            </a:r>
            <a:r>
              <a:rPr kumimoji="1" lang="ja-JP" altLang="ja-JP" sz="1600" b="1" i="0" u="none" strike="noStrike" kern="100" cap="none" spc="0" normalizeH="0" baseline="0" noProof="0" dirty="0">
                <a:ln>
                  <a:noFill/>
                </a:ln>
                <a:solidFill>
                  <a:srgbClr val="000000"/>
                </a:solidFill>
                <a:effectLst/>
                <a:uLnTx/>
                <a:uFillTx/>
                <a:latin typeface="游明朝" panose="02020400000000000000" pitchFamily="18" charset="-128"/>
                <a:ea typeface="ＭＳ Ｐゴシック" panose="020B0600070205080204" pitchFamily="50" charset="-128"/>
                <a:cs typeface="Times New Roman" panose="02020603050405020304" pitchFamily="18" charset="0"/>
              </a:rPr>
              <a:t>月</a:t>
            </a:r>
            <a:r>
              <a:rPr kumimoji="1" lang="en-US" altLang="ja-JP" sz="1600" b="1" i="0" u="none" strike="noStrike" kern="100" cap="none" spc="0" normalizeH="0" baseline="0" noProof="0" dirty="0">
                <a:ln>
                  <a:noFill/>
                </a:ln>
                <a:solidFill>
                  <a:srgbClr val="000000"/>
                </a:solidFill>
                <a:effectLst/>
                <a:uLnTx/>
                <a:uFillTx/>
                <a:latin typeface="游明朝" panose="02020400000000000000" pitchFamily="18" charset="-128"/>
                <a:ea typeface="ＭＳ Ｐゴシック" panose="020B0600070205080204" pitchFamily="50" charset="-128"/>
                <a:cs typeface="Times New Roman" panose="02020603050405020304" pitchFamily="18" charset="0"/>
              </a:rPr>
              <a:t>26</a:t>
            </a:r>
            <a:r>
              <a:rPr kumimoji="1" lang="ja-JP" altLang="ja-JP" sz="1600" b="1" i="0" u="none" strike="noStrike" kern="100" cap="none" spc="0" normalizeH="0" baseline="0" noProof="0" dirty="0">
                <a:ln>
                  <a:noFill/>
                </a:ln>
                <a:solidFill>
                  <a:srgbClr val="000000"/>
                </a:solidFill>
                <a:effectLst/>
                <a:uLnTx/>
                <a:uFillTx/>
                <a:latin typeface="游明朝" panose="02020400000000000000" pitchFamily="18" charset="-128"/>
                <a:ea typeface="ＭＳ Ｐゴシック" panose="020B0600070205080204" pitchFamily="50" charset="-128"/>
                <a:cs typeface="Times New Roman" panose="02020603050405020304" pitchFamily="18" charset="0"/>
              </a:rPr>
              <a:t>日公布</a:t>
            </a:r>
            <a:endParaRPr kumimoji="1" lang="ja-JP" altLang="ja-JP" sz="1600" b="1" i="0" u="none" strike="noStrike" kern="100" cap="none" spc="0" normalizeH="0" baseline="0" noProof="0" dirty="0">
              <a:ln>
                <a:noFill/>
              </a:ln>
              <a:solidFill>
                <a:srgbClr val="000000"/>
              </a:solidFill>
              <a:effectLst/>
              <a:uLnTx/>
              <a:uFillTx/>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685800" rtl="0" eaLnBrk="1" fontAlgn="auto" latinLnBrk="0" hangingPunct="1">
              <a:lnSpc>
                <a:spcPct val="100000"/>
              </a:lnSpc>
              <a:spcBef>
                <a:spcPct val="20000"/>
              </a:spcBef>
              <a:spcAft>
                <a:spcPts val="450"/>
              </a:spcAft>
              <a:buClr>
                <a:srgbClr val="7A7A7A"/>
              </a:buClr>
              <a:buSzPct val="100000"/>
              <a:buFont typeface="Arial" pitchFamily="34" charset="0"/>
              <a:buNone/>
              <a:tabLst/>
              <a:defRPr/>
            </a:pPr>
            <a:r>
              <a:rPr kumimoji="1" lang="ja-JP" altLang="en-US" sz="1800" b="0"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mn-cs"/>
              </a:rPr>
              <a:t>１９９７年　　　</a:t>
            </a:r>
            <a:r>
              <a:rPr kumimoji="1" lang="en-US" altLang="ja-JP" sz="1800" b="0"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mn-cs"/>
              </a:rPr>
              <a:t>	</a:t>
            </a:r>
            <a:r>
              <a:rPr kumimoji="1" lang="ja-JP" altLang="en-US" sz="1800" b="0"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mn-cs"/>
              </a:rPr>
              <a:t>「優生手術に対する謝罪を求める会」結成</a:t>
            </a:r>
            <a:endParaRPr kumimoji="1" lang="en-US" altLang="ja-JP" sz="1800" b="0"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685800" rtl="0" eaLnBrk="1" fontAlgn="auto" latinLnBrk="0" hangingPunct="1">
              <a:lnSpc>
                <a:spcPct val="100000"/>
              </a:lnSpc>
              <a:spcBef>
                <a:spcPct val="20000"/>
              </a:spcBef>
              <a:spcAft>
                <a:spcPts val="450"/>
              </a:spcAft>
              <a:buClr>
                <a:srgbClr val="7A7A7A"/>
              </a:buClr>
              <a:buSzPct val="100000"/>
              <a:buFont typeface="Arial" pitchFamily="34" charset="0"/>
              <a:buNone/>
              <a:tabLst/>
              <a:defRPr/>
            </a:pPr>
            <a:r>
              <a:rPr kumimoji="1" lang="ja-JP" altLang="en-US" sz="1800" b="0"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mn-cs"/>
              </a:rPr>
              <a:t>１９９８年　　　</a:t>
            </a:r>
            <a:r>
              <a:rPr kumimoji="1" lang="en-US" altLang="ja-JP" sz="1800" b="0"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mn-cs"/>
              </a:rPr>
              <a:t>	</a:t>
            </a:r>
            <a:r>
              <a:rPr kumimoji="1" lang="ja-JP" altLang="en-US" sz="1800" b="0"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mn-cs"/>
              </a:rPr>
              <a:t>ＤＰＩ日本会議・ＤＰＩ女性障害者ネットワークが</a:t>
            </a:r>
            <a:endParaRPr kumimoji="1" lang="en-US" altLang="ja-JP" sz="1800" b="0"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685800" rtl="0" eaLnBrk="1" fontAlgn="auto" latinLnBrk="0" hangingPunct="1">
              <a:lnSpc>
                <a:spcPct val="100000"/>
              </a:lnSpc>
              <a:spcBef>
                <a:spcPct val="20000"/>
              </a:spcBef>
              <a:spcAft>
                <a:spcPts val="450"/>
              </a:spcAft>
              <a:buClr>
                <a:srgbClr val="7A7A7A"/>
              </a:buClr>
              <a:buSzPct val="100000"/>
              <a:buFont typeface="Arial" pitchFamily="34" charset="0"/>
              <a:buNone/>
              <a:tabLst/>
              <a:defRPr/>
            </a:pPr>
            <a:r>
              <a:rPr kumimoji="1" lang="ja-JP" altLang="en-US" sz="1800" b="0"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mn-cs"/>
              </a:rPr>
              <a:t>　　　　　　　　　　　　国連にレポート提出</a:t>
            </a:r>
            <a:endParaRPr kumimoji="1" lang="en-US" altLang="ja-JP" sz="1800" b="0"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685800" rtl="0" eaLnBrk="1" fontAlgn="auto" latinLnBrk="0" hangingPunct="1">
              <a:lnSpc>
                <a:spcPct val="100000"/>
              </a:lnSpc>
              <a:spcBef>
                <a:spcPct val="20000"/>
              </a:spcBef>
              <a:spcAft>
                <a:spcPts val="450"/>
              </a:spcAft>
              <a:buClr>
                <a:srgbClr val="7A7A7A"/>
              </a:buClr>
              <a:buSzPct val="100000"/>
              <a:buFont typeface="Arial" pitchFamily="34" charset="0"/>
              <a:buNone/>
              <a:tabLst/>
              <a:defRPr/>
            </a:pPr>
            <a:r>
              <a:rPr kumimoji="1" lang="ja-JP" altLang="en-US" sz="1800" b="0"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mn-cs"/>
              </a:rPr>
              <a:t>　　　　　　　　</a:t>
            </a:r>
            <a:r>
              <a:rPr kumimoji="1" lang="en-US" altLang="ja-JP" sz="1800" b="0"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mn-cs"/>
              </a:rPr>
              <a:t>	</a:t>
            </a:r>
            <a:r>
              <a:rPr kumimoji="1" lang="ja-JP" altLang="en-US" sz="1800" b="0"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mn-cs"/>
              </a:rPr>
              <a:t>国連から日本に勧告</a:t>
            </a:r>
            <a:endParaRPr kumimoji="1" lang="en-US" altLang="ja-JP" sz="1800" b="0"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685800" rtl="0" eaLnBrk="1" fontAlgn="auto" latinLnBrk="0" hangingPunct="1">
              <a:lnSpc>
                <a:spcPct val="100000"/>
              </a:lnSpc>
              <a:spcBef>
                <a:spcPct val="20000"/>
              </a:spcBef>
              <a:spcAft>
                <a:spcPts val="450"/>
              </a:spcAft>
              <a:buClr>
                <a:srgbClr val="7A7A7A"/>
              </a:buClr>
              <a:buSzPct val="100000"/>
              <a:buFont typeface="Arial" pitchFamily="34" charset="0"/>
              <a:buNone/>
              <a:tabLst/>
              <a:defRPr/>
            </a:pPr>
            <a:r>
              <a:rPr kumimoji="1" lang="ja-JP" altLang="en-US" sz="1800" b="0"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mn-cs"/>
              </a:rPr>
              <a:t>２０１４年　　　</a:t>
            </a:r>
            <a:r>
              <a:rPr kumimoji="1" lang="en-US" altLang="ja-JP" sz="1800" b="0"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mn-cs"/>
              </a:rPr>
              <a:t>	</a:t>
            </a:r>
            <a:r>
              <a:rPr kumimoji="1" lang="ja-JP" altLang="en-US" sz="1800" b="0"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mn-cs"/>
              </a:rPr>
              <a:t>１９９８年勧告を実施するよう勧告</a:t>
            </a:r>
            <a:endParaRPr kumimoji="1" lang="en-US" altLang="ja-JP" sz="1800" b="0"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685800" rtl="0" eaLnBrk="1" fontAlgn="auto" latinLnBrk="0" hangingPunct="1">
              <a:lnSpc>
                <a:spcPct val="100000"/>
              </a:lnSpc>
              <a:spcBef>
                <a:spcPct val="20000"/>
              </a:spcBef>
              <a:spcAft>
                <a:spcPts val="450"/>
              </a:spcAft>
              <a:buClr>
                <a:srgbClr val="7A7A7A"/>
              </a:buClr>
              <a:buSzPct val="100000"/>
              <a:buFont typeface="Arial" pitchFamily="34" charset="0"/>
              <a:buNone/>
              <a:tabLst/>
              <a:defRPr/>
            </a:pPr>
            <a:r>
              <a:rPr kumimoji="1" lang="ja-JP" altLang="en-US" sz="1800" b="0"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mn-cs"/>
              </a:rPr>
              <a:t>２０１５年６月　</a:t>
            </a:r>
            <a:r>
              <a:rPr kumimoji="1" lang="en-US" altLang="ja-JP" sz="1800" b="0"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mn-cs"/>
              </a:rPr>
              <a:t>	</a:t>
            </a:r>
            <a:r>
              <a:rPr kumimoji="1" lang="ja-JP" altLang="en-US" sz="1800" b="0"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mn-cs"/>
              </a:rPr>
              <a:t>飯塚　淳子さん（仮名）が日本弁護士連合会</a:t>
            </a:r>
            <a:endParaRPr kumimoji="1" lang="en-US" altLang="ja-JP" sz="1800" b="0"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685800" rtl="0" eaLnBrk="1" fontAlgn="auto" latinLnBrk="0" hangingPunct="1">
              <a:lnSpc>
                <a:spcPct val="100000"/>
              </a:lnSpc>
              <a:spcBef>
                <a:spcPct val="20000"/>
              </a:spcBef>
              <a:spcAft>
                <a:spcPts val="450"/>
              </a:spcAft>
              <a:buClr>
                <a:srgbClr val="7A7A7A"/>
              </a:buClr>
              <a:buSzPct val="100000"/>
              <a:buFont typeface="Arial" pitchFamily="34" charset="0"/>
              <a:buNone/>
              <a:tabLst/>
              <a:defRPr/>
            </a:pPr>
            <a:r>
              <a:rPr kumimoji="1" lang="ja-JP" altLang="en-US" sz="1800" b="0"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mn-cs"/>
              </a:rPr>
              <a:t>　　　　　　　　　　　　（日弁連）に人権救済申し立て</a:t>
            </a:r>
            <a:endParaRPr kumimoji="1" lang="en-US" altLang="ja-JP" sz="1800" b="0"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685800" rtl="0" eaLnBrk="1" fontAlgn="auto" latinLnBrk="0" hangingPunct="1">
              <a:lnSpc>
                <a:spcPct val="100000"/>
              </a:lnSpc>
              <a:spcBef>
                <a:spcPct val="20000"/>
              </a:spcBef>
              <a:spcAft>
                <a:spcPts val="450"/>
              </a:spcAft>
              <a:buClr>
                <a:srgbClr val="7A7A7A"/>
              </a:buClr>
              <a:buSzPct val="100000"/>
              <a:buFont typeface="Arial" pitchFamily="34" charset="0"/>
              <a:buNone/>
              <a:tabLst/>
              <a:defRPr/>
            </a:pPr>
            <a:r>
              <a:rPr kumimoji="1" lang="ja-JP" altLang="en-US" sz="1800" b="0"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mn-cs"/>
              </a:rPr>
              <a:t>２０１６年３月　</a:t>
            </a:r>
            <a:r>
              <a:rPr kumimoji="1" lang="en-US" altLang="ja-JP" sz="1800" b="0"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mn-cs"/>
              </a:rPr>
              <a:t>	</a:t>
            </a:r>
            <a:r>
              <a:rPr kumimoji="1" lang="ja-JP" altLang="en-US" sz="1800" b="0"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mn-cs"/>
              </a:rPr>
              <a:t>国連・女性差別撤廃条約委員会</a:t>
            </a:r>
            <a:endParaRPr kumimoji="1" lang="en-US" altLang="ja-JP" sz="1800" b="0"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685800" rtl="0" eaLnBrk="1" fontAlgn="auto" latinLnBrk="0" hangingPunct="1">
              <a:lnSpc>
                <a:spcPct val="100000"/>
              </a:lnSpc>
              <a:spcBef>
                <a:spcPct val="20000"/>
              </a:spcBef>
              <a:spcAft>
                <a:spcPts val="450"/>
              </a:spcAft>
              <a:buClr>
                <a:srgbClr val="7A7A7A"/>
              </a:buClr>
              <a:buSzPct val="100000"/>
              <a:buFont typeface="Arial" pitchFamily="34" charset="0"/>
              <a:buNone/>
              <a:tabLst/>
              <a:defRPr/>
            </a:pPr>
            <a:r>
              <a:rPr kumimoji="1" lang="ja-JP" altLang="en-US" sz="1800" b="0"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mn-cs"/>
              </a:rPr>
              <a:t>　　　　　　　　　　　　（ＣＥＤＡＷ：シドー）から勧告</a:t>
            </a:r>
            <a:endParaRPr kumimoji="1" lang="en-US" altLang="ja-JP" sz="1800" b="0"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mn-cs"/>
            </a:endParaRPr>
          </a:p>
          <a:p>
            <a:pPr lvl="0" defTabSz="685800">
              <a:spcAft>
                <a:spcPts val="450"/>
              </a:spcAft>
              <a:buClr>
                <a:srgbClr val="7A7A7A"/>
              </a:buClr>
              <a:buSzPct val="100000"/>
              <a:defRPr/>
            </a:pPr>
            <a:r>
              <a:rPr lang="ja-JP" altLang="en-US" sz="1800" b="0" dirty="0">
                <a:latin typeface="UD デジタル 教科書体 NK-R" panose="02020400000000000000" pitchFamily="18" charset="-128"/>
                <a:ea typeface="UD デジタル 教科書体 NK-R" panose="02020400000000000000" pitchFamily="18" charset="-128"/>
              </a:rPr>
              <a:t>２０１６年４月～　厚生労働省、被害者・支援者らと面談開始</a:t>
            </a:r>
            <a:endParaRPr lang="en-US" altLang="ja-JP" sz="1800" b="0" dirty="0">
              <a:latin typeface="UD デジタル 教科書体 NK-R" panose="02020400000000000000" pitchFamily="18" charset="-128"/>
              <a:ea typeface="UD デジタル 教科書体 NK-R" panose="02020400000000000000" pitchFamily="18" charset="-128"/>
            </a:endParaRPr>
          </a:p>
          <a:p>
            <a:pPr lvl="0" defTabSz="685800">
              <a:spcAft>
                <a:spcPts val="450"/>
              </a:spcAft>
              <a:buClr>
                <a:srgbClr val="7A7A7A"/>
              </a:buClr>
              <a:buSzPct val="100000"/>
              <a:defRPr/>
            </a:pPr>
            <a:r>
              <a:rPr lang="ja-JP" altLang="en-US" sz="1800" b="0" dirty="0">
                <a:latin typeface="UD デジタル 教科書体 NK-R" panose="02020400000000000000" pitchFamily="18" charset="-128"/>
                <a:ea typeface="UD デジタル 教科書体 NK-R" panose="02020400000000000000" pitchFamily="18" charset="-128"/>
              </a:rPr>
              <a:t>２０１７年２月　　日弁連が「優生保護法は違憲」とする意見書公表</a:t>
            </a:r>
            <a:endParaRPr lang="en-US" altLang="ja-JP" sz="1800" b="0" dirty="0">
              <a:latin typeface="UD デジタル 教科書体 NK-R" panose="02020400000000000000" pitchFamily="18" charset="-128"/>
              <a:ea typeface="UD デジタル 教科書体 NK-R" panose="02020400000000000000" pitchFamily="18" charset="-128"/>
            </a:endParaRPr>
          </a:p>
          <a:p>
            <a:pPr lvl="0" defTabSz="685800">
              <a:spcAft>
                <a:spcPts val="450"/>
              </a:spcAft>
              <a:buClr>
                <a:srgbClr val="7A7A7A"/>
              </a:buClr>
              <a:buSzPct val="100000"/>
              <a:defRPr/>
            </a:pPr>
            <a:endParaRPr lang="en-US" altLang="ja-JP" sz="1800" b="0" dirty="0">
              <a:latin typeface="UD デジタル 教科書体 NK-R" panose="02020400000000000000" pitchFamily="18" charset="-128"/>
              <a:ea typeface="UD デジタル 教科書体 NK-R" panose="02020400000000000000" pitchFamily="18" charset="-128"/>
            </a:endParaRPr>
          </a:p>
          <a:p>
            <a:pPr lvl="0" defTabSz="685800">
              <a:spcAft>
                <a:spcPts val="450"/>
              </a:spcAft>
              <a:buClr>
                <a:srgbClr val="7A7A7A"/>
              </a:buClr>
              <a:buSzPct val="100000"/>
              <a:defRPr/>
            </a:pPr>
            <a:r>
              <a:rPr lang="ja-JP" altLang="en-US" sz="1800" b="0" dirty="0">
                <a:latin typeface="UD デジタル 教科書体 NK-R" panose="02020400000000000000" pitchFamily="18" charset="-128"/>
                <a:ea typeface="UD デジタル 教科書体 NK-R" panose="02020400000000000000" pitchFamily="18" charset="-128"/>
              </a:rPr>
              <a:t>２０１８年１月　　佐藤　由美さん（仮名）が全国初の提訴</a:t>
            </a:r>
            <a:endParaRPr lang="en-US" altLang="ja-JP" sz="1800" b="0" dirty="0">
              <a:latin typeface="UD デジタル 教科書体 NK-R" panose="02020400000000000000" pitchFamily="18" charset="-128"/>
              <a:ea typeface="UD デジタル 教科書体 NK-R" panose="02020400000000000000" pitchFamily="18" charset="-128"/>
            </a:endParaRPr>
          </a:p>
          <a:p>
            <a:pPr marL="0" marR="0" lvl="0" indent="0" algn="l" defTabSz="685800" rtl="0" eaLnBrk="1" fontAlgn="auto" latinLnBrk="0" hangingPunct="1">
              <a:lnSpc>
                <a:spcPct val="100000"/>
              </a:lnSpc>
              <a:spcBef>
                <a:spcPct val="20000"/>
              </a:spcBef>
              <a:spcAft>
                <a:spcPts val="450"/>
              </a:spcAft>
              <a:buClr>
                <a:srgbClr val="7A7A7A"/>
              </a:buClr>
              <a:buSzPct val="100000"/>
              <a:buFont typeface="Arial" pitchFamily="34" charset="0"/>
              <a:buNone/>
              <a:tabLst/>
              <a:defRPr/>
            </a:pPr>
            <a:endParaRPr kumimoji="1" lang="ja-JP" altLang="ja-JP" sz="1800" b="0" i="0" u="none" strike="noStrike" kern="1200" cap="none" spc="0" normalizeH="0" baseline="0" noProof="0" dirty="0">
              <a:ln>
                <a:noFill/>
              </a:ln>
              <a:solidFill>
                <a:srgbClr val="00206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5" name="タイトル 1"/>
          <p:cNvSpPr>
            <a:spLocks noGrp="1"/>
          </p:cNvSpPr>
          <p:nvPr>
            <p:ph type="title"/>
          </p:nvPr>
        </p:nvSpPr>
        <p:spPr>
          <a:xfrm>
            <a:off x="1619672" y="254584"/>
            <a:ext cx="5544616" cy="648072"/>
          </a:xfrm>
        </p:spPr>
        <p:txBody>
          <a:bodyPr>
            <a:noAutofit/>
          </a:bodyPr>
          <a:lstStyle/>
          <a:p>
            <a:r>
              <a:rPr lang="ja-JP" altLang="en-US" sz="2800" dirty="0">
                <a:solidFill>
                  <a:schemeClr val="accent3">
                    <a:lumMod val="75000"/>
                  </a:schemeClr>
                </a:solidFill>
                <a:latin typeface="UD デジタル 教科書体 NK-R" panose="02020400000000000000" pitchFamily="18" charset="-128"/>
                <a:ea typeface="UD デジタル 教科書体 NK-R" panose="02020400000000000000" pitchFamily="18" charset="-128"/>
              </a:rPr>
              <a:t>母体保護法改正～裁判に至るまで</a:t>
            </a:r>
          </a:p>
        </p:txBody>
      </p:sp>
      <p:sp>
        <p:nvSpPr>
          <p:cNvPr id="7" name="コンテンツ プレースホルダー 2"/>
          <p:cNvSpPr txBox="1">
            <a:spLocks/>
          </p:cNvSpPr>
          <p:nvPr/>
        </p:nvSpPr>
        <p:spPr>
          <a:xfrm>
            <a:off x="2051720" y="3411528"/>
            <a:ext cx="1566174" cy="290588"/>
          </a:xfrm>
          <a:prstGeom prst="rect">
            <a:avLst/>
          </a:prstGeom>
        </p:spPr>
        <p:txBody>
          <a:bodyPr vert="horz" lIns="68580" tIns="34290" rIns="68580" bIns="34290" rtlCol="0">
            <a:noAutofit/>
          </a:bodyPr>
          <a:lstStyle>
            <a:lvl1pPr marL="0" indent="0" algn="l" defTabSz="914400" rtl="0" eaLnBrk="1" latinLnBrk="0" hangingPunct="1">
              <a:spcBef>
                <a:spcPct val="20000"/>
              </a:spcBef>
              <a:spcAft>
                <a:spcPts val="600"/>
              </a:spcAft>
              <a:buFont typeface="Arial" pitchFamily="34" charset="0"/>
              <a:buNone/>
              <a:defRPr kumimoji="1"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kumimoji="1"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kumimoji="1"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kumimoji="1"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kumimoji="1"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kumimoji="1" sz="16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ct val="20000"/>
              </a:spcBef>
              <a:spcAft>
                <a:spcPts val="450"/>
              </a:spcAft>
              <a:buClrTx/>
              <a:buSzTx/>
              <a:buFont typeface="Arial" pitchFamily="34" charset="0"/>
              <a:buNone/>
              <a:tabLst/>
              <a:defRPr/>
            </a:pPr>
            <a:r>
              <a:rPr kumimoji="1" lang="ja-JP" altLang="en-US" sz="1050" b="1" i="0" u="none" strike="noStrike" kern="1200" cap="none" spc="0" normalizeH="0" baseline="0" noProof="0" dirty="0">
                <a:ln>
                  <a:noFill/>
                </a:ln>
                <a:solidFill>
                  <a:srgbClr val="000000"/>
                </a:solidFill>
                <a:effectLst/>
                <a:uLnTx/>
                <a:uFillTx/>
                <a:latin typeface="Arial"/>
                <a:ea typeface="ＭＳ Ｐゴシック" panose="020B0600070205080204" pitchFamily="50" charset="-128"/>
                <a:cs typeface="+mn-cs"/>
              </a:rPr>
              <a:t>いいづか　　じゅんこ</a:t>
            </a:r>
            <a:endParaRPr kumimoji="1" lang="ja-JP" altLang="ja-JP" sz="1050" b="1" i="0" u="none" strike="noStrike" kern="1200" cap="none" spc="0" normalizeH="0" baseline="0" noProof="0" dirty="0">
              <a:ln>
                <a:noFill/>
              </a:ln>
              <a:solidFill>
                <a:srgbClr val="000000"/>
              </a:solidFill>
              <a:effectLst/>
              <a:uLnTx/>
              <a:uFillTx/>
              <a:latin typeface="Arial"/>
              <a:ea typeface="ＭＳ Ｐゴシック" panose="020B0600070205080204" pitchFamily="50" charset="-128"/>
              <a:cs typeface="+mn-cs"/>
            </a:endParaRPr>
          </a:p>
        </p:txBody>
      </p:sp>
      <p:sp>
        <p:nvSpPr>
          <p:cNvPr id="8" name="テキスト ボックス 7">
            <a:extLst>
              <a:ext uri="{FF2B5EF4-FFF2-40B4-BE49-F238E27FC236}">
                <a16:creationId xmlns:a16="http://schemas.microsoft.com/office/drawing/2014/main" id="{69EE3AF8-5F24-159E-7F96-61A85B769615}"/>
              </a:ext>
            </a:extLst>
          </p:cNvPr>
          <p:cNvSpPr txBox="1"/>
          <p:nvPr/>
        </p:nvSpPr>
        <p:spPr>
          <a:xfrm>
            <a:off x="8028384" y="6093296"/>
            <a:ext cx="792088" cy="523220"/>
          </a:xfrm>
          <a:prstGeom prst="rect">
            <a:avLst/>
          </a:prstGeom>
          <a:noFill/>
        </p:spPr>
        <p:txBody>
          <a:bodyPr wrap="square" rtlCol="0">
            <a:spAutoFit/>
          </a:bodyPr>
          <a:lstStyle/>
          <a:p>
            <a:r>
              <a:rPr kumimoji="1" lang="en-US" altLang="ja-JP" sz="2800" dirty="0">
                <a:solidFill>
                  <a:schemeClr val="accent3">
                    <a:lumMod val="75000"/>
                  </a:schemeClr>
                </a:solidFill>
              </a:rPr>
              <a:t>6</a:t>
            </a:r>
          </a:p>
        </p:txBody>
      </p:sp>
    </p:spTree>
    <p:extLst>
      <p:ext uri="{BB962C8B-B14F-4D97-AF65-F5344CB8AC3E}">
        <p14:creationId xmlns:p14="http://schemas.microsoft.com/office/powerpoint/2010/main" val="4159630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BFAC54-FE1F-CAF3-5AEA-25916062DE7A}"/>
              </a:ext>
            </a:extLst>
          </p:cNvPr>
          <p:cNvSpPr>
            <a:spLocks noGrp="1"/>
          </p:cNvSpPr>
          <p:nvPr>
            <p:ph type="title"/>
          </p:nvPr>
        </p:nvSpPr>
        <p:spPr/>
        <p:txBody>
          <a:bodyPr>
            <a:normAutofit fontScale="90000"/>
          </a:bodyPr>
          <a:lstStyle/>
          <a:p>
            <a:pPr marL="0" marR="0" lvl="0" indent="0" algn="just" defTabSz="914400" rtl="0" eaLnBrk="1" fontAlgn="auto" latinLnBrk="0" hangingPunct="1">
              <a:lnSpc>
                <a:spcPct val="100000"/>
              </a:lnSpc>
              <a:spcBef>
                <a:spcPct val="20000"/>
              </a:spcBef>
              <a:spcAft>
                <a:spcPts val="600"/>
              </a:spcAft>
              <a:buClrTx/>
              <a:buSzTx/>
              <a:buFont typeface="Arial" pitchFamily="34" charset="0"/>
              <a:buNone/>
              <a:tabLst/>
              <a:defRPr/>
            </a:pPr>
            <a:r>
              <a:rPr lang="ja-JP" altLang="en-US" dirty="0">
                <a:solidFill>
                  <a:schemeClr val="accent3">
                    <a:lumMod val="75000"/>
                  </a:schemeClr>
                </a:solidFill>
              </a:rPr>
              <a:t>障害者権利条約</a:t>
            </a:r>
            <a:r>
              <a:rPr lang="en-US" altLang="ja-JP" dirty="0">
                <a:solidFill>
                  <a:schemeClr val="accent3">
                    <a:lumMod val="75000"/>
                  </a:schemeClr>
                </a:solidFill>
              </a:rPr>
              <a:t>2022</a:t>
            </a:r>
            <a:r>
              <a:rPr lang="ja-JP" altLang="en-US" dirty="0">
                <a:solidFill>
                  <a:schemeClr val="accent3">
                    <a:lumMod val="75000"/>
                  </a:schemeClr>
                </a:solidFill>
              </a:rPr>
              <a:t>勧告</a:t>
            </a:r>
            <a:br>
              <a:rPr lang="en-US" altLang="ja-JP" dirty="0">
                <a:solidFill>
                  <a:schemeClr val="accent3">
                    <a:lumMod val="75000"/>
                  </a:schemeClr>
                </a:solidFill>
              </a:rPr>
            </a:br>
            <a:r>
              <a:rPr kumimoji="1" lang="ja-JP" altLang="ja-JP" sz="2800" b="1" i="0" u="none" strike="noStrike" kern="100" cap="none" spc="0" normalizeH="0" baseline="0" noProof="0" dirty="0">
                <a:ln>
                  <a:noFill/>
                </a:ln>
                <a:solidFill>
                  <a:srgbClr val="000000"/>
                </a:solidFill>
                <a:effectLst/>
                <a:uLnTx/>
                <a:uFillTx/>
                <a:latin typeface="游明朝" panose="02020400000000000000" pitchFamily="18" charset="-128"/>
                <a:ea typeface="UD デジタル 教科書体 N-B" panose="02020700000000000000" pitchFamily="17" charset="-128"/>
                <a:cs typeface="Times New Roman" panose="02020603050405020304" pitchFamily="18" charset="0"/>
              </a:rPr>
              <a:t>個人をそのままの状態で保護すること</a:t>
            </a:r>
            <a:br>
              <a:rPr kumimoji="1" lang="en-US" altLang="ja-JP" sz="2800" b="1" i="0" u="none" strike="noStrike" kern="100" cap="none" spc="0" normalizeH="0" baseline="0" noProof="0" dirty="0">
                <a:ln>
                  <a:noFill/>
                </a:ln>
                <a:solidFill>
                  <a:srgbClr val="000000"/>
                </a:solidFill>
                <a:effectLst/>
                <a:uLnTx/>
                <a:uFillTx/>
                <a:latin typeface="游明朝" panose="02020400000000000000" pitchFamily="18" charset="-128"/>
                <a:ea typeface="UD デジタル 教科書体 N-B" panose="02020700000000000000" pitchFamily="17" charset="-128"/>
                <a:cs typeface="Times New Roman" panose="02020603050405020304" pitchFamily="18" charset="0"/>
              </a:rPr>
            </a:br>
            <a:r>
              <a:rPr kumimoji="1" lang="ja-JP" altLang="en-US" sz="2800" b="1" i="0" u="none" strike="noStrike" kern="100" cap="none" spc="0" normalizeH="0" baseline="0" noProof="0" dirty="0">
                <a:ln>
                  <a:noFill/>
                </a:ln>
                <a:solidFill>
                  <a:srgbClr val="000000"/>
                </a:solidFill>
                <a:effectLst/>
                <a:uLnTx/>
                <a:uFillTx/>
                <a:latin typeface="游明朝" panose="02020400000000000000" pitchFamily="18" charset="-128"/>
                <a:ea typeface="UD デジタル 教科書体 N-B" panose="02020700000000000000" pitchFamily="17" charset="-128"/>
                <a:cs typeface="Times New Roman" panose="02020603050405020304" pitchFamily="18" charset="0"/>
              </a:rPr>
              <a:t>　　　　　　</a:t>
            </a:r>
            <a:r>
              <a:rPr kumimoji="1" lang="ja-JP" altLang="ja-JP" sz="2800" b="1" i="0" u="none" strike="noStrike" kern="100" cap="none" spc="0" normalizeH="0" baseline="0" noProof="0" dirty="0">
                <a:ln>
                  <a:noFill/>
                </a:ln>
                <a:solidFill>
                  <a:srgbClr val="000000"/>
                </a:solidFill>
                <a:effectLst/>
                <a:uLnTx/>
                <a:uFillTx/>
                <a:latin typeface="游明朝" panose="02020400000000000000" pitchFamily="18" charset="-128"/>
                <a:ea typeface="UD デジタル 教科書体 N-B" panose="02020700000000000000" pitchFamily="17" charset="-128"/>
                <a:cs typeface="Times New Roman" panose="02020603050405020304" pitchFamily="18" charset="0"/>
              </a:rPr>
              <a:t>（第１７条）</a:t>
            </a:r>
            <a:endParaRPr lang="ja-JP" altLang="en-US" dirty="0">
              <a:solidFill>
                <a:schemeClr val="accent3">
                  <a:lumMod val="75000"/>
                </a:schemeClr>
              </a:solidFill>
            </a:endParaRPr>
          </a:p>
        </p:txBody>
      </p:sp>
      <p:sp>
        <p:nvSpPr>
          <p:cNvPr id="9" name="コンテンツ プレースホルダー 8">
            <a:extLst>
              <a:ext uri="{FF2B5EF4-FFF2-40B4-BE49-F238E27FC236}">
                <a16:creationId xmlns:a16="http://schemas.microsoft.com/office/drawing/2014/main" id="{BFBC0823-4E6E-0600-5802-5DFECCB0A3E8}"/>
              </a:ext>
            </a:extLst>
          </p:cNvPr>
          <p:cNvSpPr>
            <a:spLocks noGrp="1"/>
          </p:cNvSpPr>
          <p:nvPr>
            <p:ph idx="1"/>
          </p:nvPr>
        </p:nvSpPr>
        <p:spPr>
          <a:xfrm>
            <a:off x="457200" y="1628800"/>
            <a:ext cx="8075240" cy="4873754"/>
          </a:xfrm>
        </p:spPr>
        <p:txBody>
          <a:bodyPr>
            <a:normAutofit fontScale="25000" lnSpcReduction="20000"/>
          </a:bodyPr>
          <a:lstStyle/>
          <a:p>
            <a:pPr marL="0" indent="0" algn="just">
              <a:buNone/>
            </a:pPr>
            <a:r>
              <a:rPr lang="en-US" altLang="ja-JP" sz="4800" kern="100" dirty="0">
                <a:effectLst/>
                <a:latin typeface="UD デジタル 教科書体 N-B" panose="02020700000000000000" pitchFamily="17" charset="-128"/>
                <a:ea typeface="游明朝" panose="02020400000000000000" pitchFamily="18" charset="-128"/>
                <a:cs typeface="Times New Roman" panose="02020603050405020304" pitchFamily="18" charset="0"/>
              </a:rPr>
              <a:t>	</a:t>
            </a:r>
            <a:r>
              <a:rPr lang="ja-JP" altLang="ja-JP" sz="4800" kern="100" dirty="0">
                <a:effectLst/>
                <a:latin typeface="游明朝" panose="02020400000000000000" pitchFamily="18" charset="-128"/>
                <a:ea typeface="UD デジタル 教科書体 N-B" panose="02020700000000000000" pitchFamily="17" charset="-128"/>
                <a:cs typeface="Times New Roman" panose="02020603050405020304" pitchFamily="18" charset="0"/>
              </a:rPr>
              <a:t>　</a:t>
            </a:r>
            <a:endParaRPr lang="ja-JP" altLang="ja-JP" sz="36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indent="0" algn="just">
              <a:buNone/>
            </a:pPr>
            <a:r>
              <a:rPr lang="en-US" altLang="ja-JP" sz="8600" kern="100" dirty="0">
                <a:effectLst/>
                <a:latin typeface="UD デジタル 教科書体 N-B" panose="02020700000000000000" pitchFamily="17" charset="-128"/>
                <a:ea typeface="游明朝" panose="02020400000000000000" pitchFamily="18" charset="-128"/>
                <a:cs typeface="Times New Roman" panose="02020603050405020304" pitchFamily="18" charset="0"/>
              </a:rPr>
              <a:t>38.(a)	</a:t>
            </a:r>
            <a:r>
              <a:rPr lang="ja-JP" altLang="ja-JP" sz="8600" kern="100" dirty="0">
                <a:effectLst/>
                <a:latin typeface="游明朝" panose="02020400000000000000" pitchFamily="18" charset="-128"/>
                <a:ea typeface="UD デジタル 教科書体 N-B" panose="02020700000000000000" pitchFamily="17" charset="-128"/>
                <a:cs typeface="Times New Roman" panose="02020603050405020304" pitchFamily="18" charset="0"/>
              </a:rPr>
              <a:t>全ての被害者が明示的に謝罪され適当に補償されるよう、申請期限を制限せず、情報を利用する機会を確保するための補助的及び代替的な意思疎通の手段とともに、全ての事例の特定と、支援の提供を含む各個人全てに適当な補償を確保するために、障害者団体との緊密な協力の上で、旧優生保護法下での優生手術の被害者のための補償制度を見直すこと。　</a:t>
            </a:r>
            <a:endParaRPr lang="ja-JP" altLang="ja-JP" sz="86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indent="0">
              <a:buNone/>
            </a:pPr>
            <a:r>
              <a:rPr lang="en-US" altLang="ja-JP" sz="8600" dirty="0">
                <a:effectLst/>
                <a:latin typeface="UD デジタル 教科書体 N-B" panose="02020700000000000000" pitchFamily="17" charset="-128"/>
                <a:cs typeface="Times New Roman" panose="02020603050405020304" pitchFamily="18" charset="0"/>
              </a:rPr>
              <a:t>(b)</a:t>
            </a:r>
            <a:r>
              <a:rPr lang="ja-JP" altLang="ja-JP" sz="8600" dirty="0">
                <a:effectLst/>
                <a:ea typeface="UD デジタル 教科書体 N-B" panose="02020700000000000000" pitchFamily="17" charset="-128"/>
                <a:cs typeface="Times New Roman" panose="02020603050405020304" pitchFamily="18" charset="0"/>
              </a:rPr>
              <a:t>障害のある女性への</a:t>
            </a:r>
            <a:r>
              <a:rPr lang="ja-JP" altLang="ja-JP" sz="8600" u="sng" dirty="0">
                <a:solidFill>
                  <a:schemeClr val="tx2">
                    <a:lumMod val="75000"/>
                  </a:schemeClr>
                </a:solidFill>
                <a:effectLst/>
                <a:ea typeface="UD デジタル 教科書体 N-B" panose="02020700000000000000" pitchFamily="17" charset="-128"/>
                <a:cs typeface="Times New Roman" panose="02020603050405020304" pitchFamily="18" charset="0"/>
              </a:rPr>
              <a:t>子宮摘出を含む強制不妊手術及び強制的な中絶を明示的に禁止</a:t>
            </a:r>
            <a:r>
              <a:rPr lang="ja-JP" altLang="ja-JP" sz="8600" u="sng" dirty="0">
                <a:effectLst/>
                <a:ea typeface="UD デジタル 教科書体 N-B" panose="02020700000000000000" pitchFamily="17" charset="-128"/>
                <a:cs typeface="Times New Roman" panose="02020603050405020304" pitchFamily="18" charset="0"/>
              </a:rPr>
              <a:t>する</a:t>
            </a:r>
            <a:r>
              <a:rPr lang="ja-JP" altLang="ja-JP" sz="8600" dirty="0">
                <a:effectLst/>
                <a:ea typeface="UD デジタル 教科書体 N-B" panose="02020700000000000000" pitchFamily="17" charset="-128"/>
                <a:cs typeface="Times New Roman" panose="02020603050405020304" pitchFamily="18" charset="0"/>
              </a:rPr>
              <a:t>こと、強制的な医療介入が有害な慣習であるという意識を向上させること、また、障害者の事情を知らされた上での同意があらゆる医療及び手術治療の前に行われるように確保すること。</a:t>
            </a:r>
            <a:r>
              <a:rPr lang="ja-JP" altLang="ja-JP" sz="8600" kern="100" dirty="0">
                <a:effectLst/>
                <a:latin typeface="游明朝" panose="02020400000000000000" pitchFamily="18" charset="-128"/>
                <a:ea typeface="UD デジタル 教科書体 N-B" panose="02020700000000000000" pitchFamily="17" charset="-128"/>
                <a:cs typeface="Times New Roman" panose="02020603050405020304" pitchFamily="18" charset="0"/>
              </a:rPr>
              <a:t>　</a:t>
            </a:r>
            <a:endParaRPr lang="ja-JP" altLang="en-US" sz="8600" dirty="0"/>
          </a:p>
        </p:txBody>
      </p:sp>
      <p:sp>
        <p:nvSpPr>
          <p:cNvPr id="7" name="テキスト ボックス 6">
            <a:extLst>
              <a:ext uri="{FF2B5EF4-FFF2-40B4-BE49-F238E27FC236}">
                <a16:creationId xmlns:a16="http://schemas.microsoft.com/office/drawing/2014/main" id="{2A8ABE2C-E1C0-9D61-146C-74B499B998DF}"/>
              </a:ext>
            </a:extLst>
          </p:cNvPr>
          <p:cNvSpPr txBox="1"/>
          <p:nvPr/>
        </p:nvSpPr>
        <p:spPr>
          <a:xfrm>
            <a:off x="7812360" y="6021288"/>
            <a:ext cx="874440" cy="461665"/>
          </a:xfrm>
          <a:prstGeom prst="rect">
            <a:avLst/>
          </a:prstGeom>
          <a:noFill/>
        </p:spPr>
        <p:txBody>
          <a:bodyPr wrap="square" rtlCol="0">
            <a:spAutoFit/>
          </a:bodyPr>
          <a:lstStyle/>
          <a:p>
            <a:r>
              <a:rPr lang="en-US" altLang="ja-JP" sz="2400" dirty="0">
                <a:solidFill>
                  <a:schemeClr val="accent3">
                    <a:lumMod val="75000"/>
                  </a:schemeClr>
                </a:solidFill>
              </a:rPr>
              <a:t>7</a:t>
            </a:r>
            <a:endParaRPr kumimoji="1" lang="en-US" altLang="ja-JP" sz="2400" dirty="0">
              <a:solidFill>
                <a:schemeClr val="accent3">
                  <a:lumMod val="75000"/>
                </a:schemeClr>
              </a:solidFill>
            </a:endParaRPr>
          </a:p>
        </p:txBody>
      </p:sp>
    </p:spTree>
    <p:extLst>
      <p:ext uri="{BB962C8B-B14F-4D97-AF65-F5344CB8AC3E}">
        <p14:creationId xmlns:p14="http://schemas.microsoft.com/office/powerpoint/2010/main" val="4120851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86B634-5591-58C4-7E83-2323D44C7A7E}"/>
            </a:ext>
          </a:extLst>
        </p:cNvPr>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745B1D76-69CC-14C6-04D9-59819EF98684}"/>
              </a:ext>
            </a:extLst>
          </p:cNvPr>
          <p:cNvSpPr txBox="1"/>
          <p:nvPr/>
        </p:nvSpPr>
        <p:spPr>
          <a:xfrm>
            <a:off x="107504" y="124998"/>
            <a:ext cx="8712968" cy="3231654"/>
          </a:xfrm>
          <a:prstGeom prst="rect">
            <a:avLst/>
          </a:prstGeom>
          <a:noFill/>
          <a:ln w="19050">
            <a:solidFill>
              <a:srgbClr val="FF6600"/>
            </a:solidFill>
            <a:prstDash val="sysDash"/>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4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4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en-US" sz="40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rPr>
              <a:t>障害者権利条約第</a:t>
            </a:r>
            <a:r>
              <a:rPr kumimoji="1" lang="en-US" altLang="ja-JP" sz="40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rPr>
              <a:t>18</a:t>
            </a:r>
            <a:r>
              <a:rPr kumimoji="1" lang="ja-JP" altLang="en-US" sz="40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rPr>
              <a:t>回締約国会議（国連</a:t>
            </a:r>
            <a:r>
              <a:rPr kumimoji="1" lang="en-US" altLang="ja-JP" sz="40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rPr>
              <a:t>N.Y</a:t>
            </a:r>
            <a:r>
              <a:rPr kumimoji="1" lang="ja-JP" altLang="en-US" sz="40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rPr>
              <a:t>本部）</a:t>
            </a:r>
            <a:r>
              <a:rPr lang="ja-JP" altLang="en-US" sz="4000" dirty="0">
                <a:solidFill>
                  <a:prstClr val="black"/>
                </a:solidFill>
                <a:latin typeface="UD デジタル 教科書体 N-B" panose="02020700000000000000" pitchFamily="17" charset="-128"/>
                <a:ea typeface="UD デジタル 教科書体 N-B" panose="02020700000000000000" pitchFamily="17" charset="-128"/>
              </a:rPr>
              <a:t>サイドイベント</a:t>
            </a:r>
            <a:endParaRPr lang="en-US" altLang="ja-JP" sz="4000" dirty="0">
              <a:solidFill>
                <a:prstClr val="black"/>
              </a:solidFill>
              <a:latin typeface="UD デジタル 教科書体 N-B" panose="02020700000000000000" pitchFamily="17" charset="-128"/>
              <a:ea typeface="UD デジタル 教科書体 N-B" panose="02020700000000000000" pitchFamily="17"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4000" dirty="0">
                <a:solidFill>
                  <a:prstClr val="black"/>
                </a:solidFill>
                <a:latin typeface="UD デジタル 教科書体 N-B" panose="02020700000000000000" pitchFamily="17" charset="-128"/>
                <a:ea typeface="UD デジタル 教科書体 N-B" panose="02020700000000000000" pitchFamily="17" charset="-128"/>
              </a:rPr>
              <a:t>（</a:t>
            </a:r>
            <a:r>
              <a:rPr lang="en-US" altLang="ja-JP" sz="4000" dirty="0">
                <a:solidFill>
                  <a:prstClr val="black"/>
                </a:solidFill>
                <a:latin typeface="UD デジタル 教科書体 N-B" panose="02020700000000000000" pitchFamily="17" charset="-128"/>
                <a:ea typeface="UD デジタル 教科書体 N-B" panose="02020700000000000000" pitchFamily="17" charset="-128"/>
              </a:rPr>
              <a:t>2025</a:t>
            </a:r>
            <a:r>
              <a:rPr lang="ja-JP" altLang="en-US" sz="4000" dirty="0">
                <a:solidFill>
                  <a:prstClr val="black"/>
                </a:solidFill>
                <a:latin typeface="UD デジタル 教科書体 N-B" panose="02020700000000000000" pitchFamily="17" charset="-128"/>
                <a:ea typeface="UD デジタル 教科書体 N-B" panose="02020700000000000000" pitchFamily="17" charset="-128"/>
              </a:rPr>
              <a:t>年</a:t>
            </a:r>
            <a:r>
              <a:rPr lang="en-US" altLang="ja-JP" sz="4000" dirty="0">
                <a:solidFill>
                  <a:prstClr val="black"/>
                </a:solidFill>
                <a:latin typeface="UD デジタル 教科書体 N-B" panose="02020700000000000000" pitchFamily="17" charset="-128"/>
                <a:ea typeface="UD デジタル 教科書体 N-B" panose="02020700000000000000" pitchFamily="17" charset="-128"/>
              </a:rPr>
              <a:t>6</a:t>
            </a:r>
            <a:r>
              <a:rPr lang="ja-JP" altLang="en-US" sz="4000" dirty="0">
                <a:solidFill>
                  <a:prstClr val="black"/>
                </a:solidFill>
                <a:latin typeface="UD デジタル 教科書体 N-B" panose="02020700000000000000" pitchFamily="17" charset="-128"/>
                <a:ea typeface="UD デジタル 教科書体 N-B" panose="02020700000000000000" pitchFamily="17" charset="-128"/>
              </a:rPr>
              <a:t>月</a:t>
            </a:r>
            <a:r>
              <a:rPr lang="en-US" altLang="ja-JP" sz="4000" dirty="0">
                <a:solidFill>
                  <a:prstClr val="black"/>
                </a:solidFill>
                <a:latin typeface="UD デジタル 教科書体 N-B" panose="02020700000000000000" pitchFamily="17" charset="-128"/>
                <a:ea typeface="UD デジタル 教科書体 N-B" panose="02020700000000000000" pitchFamily="17" charset="-128"/>
              </a:rPr>
              <a:t>10</a:t>
            </a:r>
            <a:r>
              <a:rPr lang="ja-JP" altLang="en-US" sz="4000" dirty="0">
                <a:solidFill>
                  <a:prstClr val="black"/>
                </a:solidFill>
                <a:latin typeface="UD デジタル 教科書体 N-B" panose="02020700000000000000" pitchFamily="17" charset="-128"/>
                <a:ea typeface="UD デジタル 教科書体 N-B" panose="02020700000000000000" pitchFamily="17" charset="-128"/>
              </a:rPr>
              <a:t>日）</a:t>
            </a:r>
            <a:endParaRPr kumimoji="1" lang="ja-JP" altLang="en-US" sz="40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4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8" name="正方形/長方形 7">
            <a:extLst>
              <a:ext uri="{FF2B5EF4-FFF2-40B4-BE49-F238E27FC236}">
                <a16:creationId xmlns:a16="http://schemas.microsoft.com/office/drawing/2014/main" id="{C3213C1F-71D9-8EB8-DA76-105D5E570E1B}"/>
              </a:ext>
            </a:extLst>
          </p:cNvPr>
          <p:cNvSpPr/>
          <p:nvPr/>
        </p:nvSpPr>
        <p:spPr>
          <a:xfrm>
            <a:off x="539552" y="5961064"/>
            <a:ext cx="4572000" cy="646331"/>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10" name="図 9">
            <a:extLst>
              <a:ext uri="{FF2B5EF4-FFF2-40B4-BE49-F238E27FC236}">
                <a16:creationId xmlns:a16="http://schemas.microsoft.com/office/drawing/2014/main" id="{8AF287EF-B274-ACC1-DE8F-25D43667374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195736" y="3356652"/>
            <a:ext cx="3816416" cy="3206520"/>
          </a:xfrm>
          <a:prstGeom prst="rect">
            <a:avLst/>
          </a:prstGeom>
        </p:spPr>
      </p:pic>
      <p:sp>
        <p:nvSpPr>
          <p:cNvPr id="4" name="テキスト ボックス 3">
            <a:extLst>
              <a:ext uri="{FF2B5EF4-FFF2-40B4-BE49-F238E27FC236}">
                <a16:creationId xmlns:a16="http://schemas.microsoft.com/office/drawing/2014/main" id="{EF8B2EA7-412B-83C6-F678-516235415B77}"/>
              </a:ext>
            </a:extLst>
          </p:cNvPr>
          <p:cNvSpPr txBox="1"/>
          <p:nvPr/>
        </p:nvSpPr>
        <p:spPr>
          <a:xfrm>
            <a:off x="8172400" y="5994337"/>
            <a:ext cx="504056" cy="738664"/>
          </a:xfrm>
          <a:prstGeom prst="rect">
            <a:avLst/>
          </a:prstGeom>
          <a:noFill/>
        </p:spPr>
        <p:txBody>
          <a:bodyPr wrap="square" rtlCol="0">
            <a:spAutoFit/>
          </a:bodyPr>
          <a:lstStyle/>
          <a:p>
            <a:r>
              <a:rPr lang="en-US" altLang="ja-JP" sz="2400" dirty="0">
                <a:solidFill>
                  <a:schemeClr val="accent3">
                    <a:lumMod val="75000"/>
                  </a:schemeClr>
                </a:solidFill>
              </a:rPr>
              <a:t>8</a:t>
            </a:r>
            <a:endParaRPr kumimoji="1" lang="en-US" altLang="ja-JP" sz="2400" dirty="0">
              <a:solidFill>
                <a:schemeClr val="accent3">
                  <a:lumMod val="75000"/>
                </a:schemeClr>
              </a:solidFill>
            </a:endParaRPr>
          </a:p>
          <a:p>
            <a:endParaRPr kumimoji="1" lang="ja-JP" altLang="en-US" dirty="0"/>
          </a:p>
        </p:txBody>
      </p:sp>
    </p:spTree>
    <p:extLst>
      <p:ext uri="{BB962C8B-B14F-4D97-AF65-F5344CB8AC3E}">
        <p14:creationId xmlns:p14="http://schemas.microsoft.com/office/powerpoint/2010/main" val="389035319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_rels/theme5.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エッセンシャル">
  <a:themeElements>
    <a:clrScheme name="エッセンシャル">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エッセンシャル">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エッセンシャル">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1_ウェーブ">
  <a:themeElements>
    <a:clrScheme name="ウェーブ">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ウェーブ">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ウェーブ">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3.xml><?xml version="1.0" encoding="utf-8"?>
<a:theme xmlns:a="http://schemas.openxmlformats.org/drawingml/2006/main" name="2_エッセンシャル">
  <a:themeElements>
    <a:clrScheme name="エッセンシャル">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エッセンシャル">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エッセンシャル">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4.xml><?xml version="1.0" encoding="utf-8"?>
<a:theme xmlns:a="http://schemas.openxmlformats.org/drawingml/2006/main" name="3_ウェーブ">
  <a:themeElements>
    <a:clrScheme name="ウェーブ">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ウェーブ">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ウェーブ">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5.xml><?xml version="1.0" encoding="utf-8"?>
<a:theme xmlns:a="http://schemas.openxmlformats.org/drawingml/2006/main" name="シャボン">
  <a:themeElements>
    <a:clrScheme name="シャボン">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シャボン">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シャボン">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3870</TotalTime>
  <Words>2395</Words>
  <Application>Microsoft Office PowerPoint</Application>
  <PresentationFormat>画面に合わせる (4:3)</PresentationFormat>
  <Paragraphs>151</Paragraphs>
  <Slides>14</Slides>
  <Notes>4</Notes>
  <HiddenSlides>0</HiddenSlides>
  <MMClips>0</MMClips>
  <ScaleCrop>false</ScaleCrop>
  <HeadingPairs>
    <vt:vector size="6" baseType="variant">
      <vt:variant>
        <vt:lpstr>使用されているフォント</vt:lpstr>
      </vt:variant>
      <vt:variant>
        <vt:i4>15</vt:i4>
      </vt:variant>
      <vt:variant>
        <vt:lpstr>テーマ</vt:lpstr>
      </vt:variant>
      <vt:variant>
        <vt:i4>5</vt:i4>
      </vt:variant>
      <vt:variant>
        <vt:lpstr>スライド タイトル</vt:lpstr>
      </vt:variant>
      <vt:variant>
        <vt:i4>14</vt:i4>
      </vt:variant>
    </vt:vector>
  </HeadingPairs>
  <TitlesOfParts>
    <vt:vector size="34" baseType="lpstr">
      <vt:lpstr>SimSun-ExtG</vt:lpstr>
      <vt:lpstr>UD Digi Kyokasho N-B</vt:lpstr>
      <vt:lpstr>UD Digi Kyokasho N-B</vt:lpstr>
      <vt:lpstr>UD デジタル 教科書体 NK</vt:lpstr>
      <vt:lpstr>UD デジタル 教科書体 NK-R</vt:lpstr>
      <vt:lpstr>游明朝</vt:lpstr>
      <vt:lpstr>Aptos</vt:lpstr>
      <vt:lpstr>Arial</vt:lpstr>
      <vt:lpstr>Arial Black</vt:lpstr>
      <vt:lpstr>Calibri</vt:lpstr>
      <vt:lpstr>Candara</vt:lpstr>
      <vt:lpstr>Century Gothic</vt:lpstr>
      <vt:lpstr>Garamond</vt:lpstr>
      <vt:lpstr>Symbol</vt:lpstr>
      <vt:lpstr>Ubuntu Mono</vt:lpstr>
      <vt:lpstr>エッセンシャル</vt:lpstr>
      <vt:lpstr>1_ウェーブ</vt:lpstr>
      <vt:lpstr>2_エッセンシャル</vt:lpstr>
      <vt:lpstr>3_ウェーブ</vt:lpstr>
      <vt:lpstr>シャボン</vt:lpstr>
      <vt:lpstr>強制不妊手術と 　障害のある女性の 　　　　　複合差別 </vt:lpstr>
      <vt:lpstr>DPI女性障害者ネットワーク</vt:lpstr>
      <vt:lpstr>①障害女性が直面する複合的 　　　　あるいは交差的な差別 （２０１２年発行「障害のある女性の生活の困難・複合差別実態調査報告書」より） </vt:lpstr>
      <vt:lpstr>複合差別の実態　障害者生活実態調査 </vt:lpstr>
      <vt:lpstr>障害女性への子宮摘出手術</vt:lpstr>
      <vt:lpstr>1979 年 9 月に第 4 回車いす市民全国集会 東京「女性障害者」分科会</vt:lpstr>
      <vt:lpstr>母体保護法改正～裁判に至るまで</vt:lpstr>
      <vt:lpstr>障害者権利条約2022勧告 個人をそのままの状態で保護すること 　　　　　　（第１７条）</vt:lpstr>
      <vt:lpstr>PowerPoint プレゼンテーション</vt:lpstr>
      <vt:lpstr>  インクルーシブ　 　　　　　　マザー　フット 障がいのある女性の平等なリプロダクティブ・ライツの実現に向けた障壁の打破、エンパワーメント、そしてアドボカシー活動  主催者：リトアニア共和国国連常駐代表部 </vt:lpstr>
      <vt:lpstr>       セクシュアル・リプロダクティブ  ヘルス・ライツ （SRHR:性と生殖に関する 　　　　　健康・権利）</vt:lpstr>
      <vt:lpstr>出生前診断（検査）</vt:lpstr>
      <vt:lpstr>　　　着床前診断と不妊治療</vt:lpstr>
      <vt:lpstr>プレコンセプションケア</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2025障害法学会</dc:title>
  <dc:creator>user</dc:creator>
  <cp:lastModifiedBy>聡 川島</cp:lastModifiedBy>
  <cp:revision>94</cp:revision>
  <dcterms:created xsi:type="dcterms:W3CDTF">2017-09-15T00:07:01Z</dcterms:created>
  <dcterms:modified xsi:type="dcterms:W3CDTF">2025-10-14T00:15:11Z</dcterms:modified>
</cp:coreProperties>
</file>